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72" r:id="rId2"/>
    <p:sldId id="261" r:id="rId3"/>
    <p:sldId id="375" r:id="rId4"/>
    <p:sldId id="381" r:id="rId5"/>
    <p:sldId id="382" r:id="rId6"/>
    <p:sldId id="383" r:id="rId7"/>
    <p:sldId id="384" r:id="rId8"/>
    <p:sldId id="325" r:id="rId9"/>
    <p:sldId id="349" r:id="rId10"/>
    <p:sldId id="351" r:id="rId11"/>
    <p:sldId id="388" r:id="rId12"/>
    <p:sldId id="299" r:id="rId13"/>
    <p:sldId id="291" r:id="rId14"/>
    <p:sldId id="272" r:id="rId15"/>
    <p:sldId id="297" r:id="rId16"/>
    <p:sldId id="309" r:id="rId17"/>
    <p:sldId id="307" r:id="rId18"/>
    <p:sldId id="308" r:id="rId19"/>
    <p:sldId id="315" r:id="rId20"/>
    <p:sldId id="317" r:id="rId21"/>
    <p:sldId id="318" r:id="rId22"/>
    <p:sldId id="344" r:id="rId23"/>
    <p:sldId id="320" r:id="rId24"/>
    <p:sldId id="346" r:id="rId25"/>
    <p:sldId id="322" r:id="rId26"/>
    <p:sldId id="386" r:id="rId27"/>
    <p:sldId id="283" r:id="rId28"/>
    <p:sldId id="284" r:id="rId29"/>
    <p:sldId id="371" r:id="rId30"/>
    <p:sldId id="285" r:id="rId31"/>
    <p:sldId id="290" r:id="rId32"/>
  </p:sldIdLst>
  <p:sldSz cx="9144000" cy="7315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101B"/>
    <a:srgbClr val="006600"/>
    <a:srgbClr val="003300"/>
    <a:srgbClr val="2E2E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p:cViewPr varScale="1">
        <p:scale>
          <a:sx n="101" d="100"/>
          <a:sy n="101" d="100"/>
        </p:scale>
        <p:origin x="1914" y="114"/>
      </p:cViewPr>
      <p:guideLst>
        <p:guide orient="horz" pos="46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A5F5B8F-FF7C-4507-AC93-CBDF5065314A}" type="datetimeFigureOut">
              <a:rPr lang="en-US" smtClean="0"/>
              <a:t>7/25/2023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2B6BE54-BDED-4E1F-8E55-C47BDE076383}" type="slidenum">
              <a:rPr lang="en-US" smtClean="0"/>
              <a:t>‹#›</a:t>
            </a:fld>
            <a:endParaRPr lang="en-US"/>
          </a:p>
        </p:txBody>
      </p:sp>
    </p:spTree>
    <p:extLst>
      <p:ext uri="{BB962C8B-B14F-4D97-AF65-F5344CB8AC3E}">
        <p14:creationId xmlns:p14="http://schemas.microsoft.com/office/powerpoint/2010/main" val="3252914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D7CF1B0-89D6-4D70-A765-8798B1839CE7}" type="datetimeFigureOut">
              <a:rPr lang="en-US" smtClean="0"/>
              <a:t>7/25/2023</a:t>
            </a:fld>
            <a:endParaRPr lang="en-US"/>
          </a:p>
        </p:txBody>
      </p:sp>
      <p:sp>
        <p:nvSpPr>
          <p:cNvPr id="4" name="Slide Image Placeholder 3"/>
          <p:cNvSpPr>
            <a:spLocks noGrp="1" noRot="1" noChangeAspect="1"/>
          </p:cNvSpPr>
          <p:nvPr>
            <p:ph type="sldImg" idx="2"/>
          </p:nvPr>
        </p:nvSpPr>
        <p:spPr>
          <a:xfrm>
            <a:off x="1325563" y="696913"/>
            <a:ext cx="43592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F32F4C7-5DA4-4D58-AD5E-6A3520566B96}" type="slidenum">
              <a:rPr lang="en-US" smtClean="0"/>
              <a:t>‹#›</a:t>
            </a:fld>
            <a:endParaRPr lang="en-US"/>
          </a:p>
        </p:txBody>
      </p:sp>
    </p:spTree>
    <p:extLst>
      <p:ext uri="{BB962C8B-B14F-4D97-AF65-F5344CB8AC3E}">
        <p14:creationId xmlns:p14="http://schemas.microsoft.com/office/powerpoint/2010/main" val="1926446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2</a:t>
            </a:fld>
            <a:endParaRPr lang="en-US"/>
          </a:p>
        </p:txBody>
      </p:sp>
    </p:spTree>
    <p:extLst>
      <p:ext uri="{BB962C8B-B14F-4D97-AF65-F5344CB8AC3E}">
        <p14:creationId xmlns:p14="http://schemas.microsoft.com/office/powerpoint/2010/main" val="1534037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17</a:t>
            </a:fld>
            <a:endParaRPr lang="en-US"/>
          </a:p>
        </p:txBody>
      </p:sp>
    </p:spTree>
    <p:extLst>
      <p:ext uri="{BB962C8B-B14F-4D97-AF65-F5344CB8AC3E}">
        <p14:creationId xmlns:p14="http://schemas.microsoft.com/office/powerpoint/2010/main" val="1033501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18</a:t>
            </a:fld>
            <a:endParaRPr lang="en-US"/>
          </a:p>
        </p:txBody>
      </p:sp>
    </p:spTree>
    <p:extLst>
      <p:ext uri="{BB962C8B-B14F-4D97-AF65-F5344CB8AC3E}">
        <p14:creationId xmlns:p14="http://schemas.microsoft.com/office/powerpoint/2010/main" val="2670635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26</a:t>
            </a:fld>
            <a:endParaRPr lang="en-US"/>
          </a:p>
        </p:txBody>
      </p:sp>
    </p:spTree>
    <p:extLst>
      <p:ext uri="{BB962C8B-B14F-4D97-AF65-F5344CB8AC3E}">
        <p14:creationId xmlns:p14="http://schemas.microsoft.com/office/powerpoint/2010/main" val="4183431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27</a:t>
            </a:fld>
            <a:endParaRPr lang="en-US"/>
          </a:p>
        </p:txBody>
      </p:sp>
    </p:spTree>
    <p:extLst>
      <p:ext uri="{BB962C8B-B14F-4D97-AF65-F5344CB8AC3E}">
        <p14:creationId xmlns:p14="http://schemas.microsoft.com/office/powerpoint/2010/main" val="216820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28</a:t>
            </a:fld>
            <a:endParaRPr lang="en-US"/>
          </a:p>
        </p:txBody>
      </p:sp>
    </p:spTree>
    <p:extLst>
      <p:ext uri="{BB962C8B-B14F-4D97-AF65-F5344CB8AC3E}">
        <p14:creationId xmlns:p14="http://schemas.microsoft.com/office/powerpoint/2010/main" val="2394566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30</a:t>
            </a:fld>
            <a:endParaRPr lang="en-US"/>
          </a:p>
        </p:txBody>
      </p:sp>
    </p:spTree>
    <p:extLst>
      <p:ext uri="{BB962C8B-B14F-4D97-AF65-F5344CB8AC3E}">
        <p14:creationId xmlns:p14="http://schemas.microsoft.com/office/powerpoint/2010/main" val="63956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31</a:t>
            </a:fld>
            <a:endParaRPr lang="en-US"/>
          </a:p>
        </p:txBody>
      </p:sp>
    </p:spTree>
    <p:extLst>
      <p:ext uri="{BB962C8B-B14F-4D97-AF65-F5344CB8AC3E}">
        <p14:creationId xmlns:p14="http://schemas.microsoft.com/office/powerpoint/2010/main" val="332066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3</a:t>
            </a:fld>
            <a:endParaRPr lang="en-US"/>
          </a:p>
        </p:txBody>
      </p:sp>
    </p:spTree>
    <p:extLst>
      <p:ext uri="{BB962C8B-B14F-4D97-AF65-F5344CB8AC3E}">
        <p14:creationId xmlns:p14="http://schemas.microsoft.com/office/powerpoint/2010/main" val="17947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C86536-9E1F-474D-91CB-F35BE8DEB8AD}" type="slidenum">
              <a:rPr lang="en-US"/>
              <a:t>8</a:t>
            </a:fld>
            <a:endParaRPr lang="en-US"/>
          </a:p>
        </p:txBody>
      </p:sp>
    </p:spTree>
    <p:extLst>
      <p:ext uri="{BB962C8B-B14F-4D97-AF65-F5344CB8AC3E}">
        <p14:creationId xmlns:p14="http://schemas.microsoft.com/office/powerpoint/2010/main" val="337833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10</a:t>
            </a:fld>
            <a:endParaRPr lang="en-US"/>
          </a:p>
        </p:txBody>
      </p:sp>
    </p:spTree>
    <p:extLst>
      <p:ext uri="{BB962C8B-B14F-4D97-AF65-F5344CB8AC3E}">
        <p14:creationId xmlns:p14="http://schemas.microsoft.com/office/powerpoint/2010/main" val="34445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12</a:t>
            </a:fld>
            <a:endParaRPr lang="en-US"/>
          </a:p>
        </p:txBody>
      </p:sp>
    </p:spTree>
    <p:extLst>
      <p:ext uri="{BB962C8B-B14F-4D97-AF65-F5344CB8AC3E}">
        <p14:creationId xmlns:p14="http://schemas.microsoft.com/office/powerpoint/2010/main" val="1427189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13</a:t>
            </a:fld>
            <a:endParaRPr lang="en-US"/>
          </a:p>
        </p:txBody>
      </p:sp>
    </p:spTree>
    <p:extLst>
      <p:ext uri="{BB962C8B-B14F-4D97-AF65-F5344CB8AC3E}">
        <p14:creationId xmlns:p14="http://schemas.microsoft.com/office/powerpoint/2010/main" val="589376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14</a:t>
            </a:fld>
            <a:endParaRPr lang="en-US"/>
          </a:p>
        </p:txBody>
      </p:sp>
    </p:spTree>
    <p:extLst>
      <p:ext uri="{BB962C8B-B14F-4D97-AF65-F5344CB8AC3E}">
        <p14:creationId xmlns:p14="http://schemas.microsoft.com/office/powerpoint/2010/main" val="3072443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15</a:t>
            </a:fld>
            <a:endParaRPr lang="en-US"/>
          </a:p>
        </p:txBody>
      </p:sp>
    </p:spTree>
    <p:extLst>
      <p:ext uri="{BB962C8B-B14F-4D97-AF65-F5344CB8AC3E}">
        <p14:creationId xmlns:p14="http://schemas.microsoft.com/office/powerpoint/2010/main" val="351200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5563" y="696913"/>
            <a:ext cx="4359275"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32F4C7-5DA4-4D58-AD5E-6A3520566B96}" type="slidenum">
              <a:rPr lang="en-US" smtClean="0"/>
              <a:t>16</a:t>
            </a:fld>
            <a:endParaRPr lang="en-US"/>
          </a:p>
        </p:txBody>
      </p:sp>
    </p:spTree>
    <p:extLst>
      <p:ext uri="{BB962C8B-B14F-4D97-AF65-F5344CB8AC3E}">
        <p14:creationId xmlns:p14="http://schemas.microsoft.com/office/powerpoint/2010/main" val="2145533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2454"/>
            <a:ext cx="7772400" cy="1568027"/>
          </a:xfrm>
        </p:spPr>
        <p:txBody>
          <a:bodyPr/>
          <a:lstStyle/>
          <a:p>
            <a:r>
              <a:rPr lang="en-US"/>
              <a:t>Click to edit Master title style</a:t>
            </a:r>
          </a:p>
        </p:txBody>
      </p:sp>
      <p:sp>
        <p:nvSpPr>
          <p:cNvPr id="3" name="Subtitle 2"/>
          <p:cNvSpPr>
            <a:spLocks noGrp="1"/>
          </p:cNvSpPr>
          <p:nvPr>
            <p:ph type="subTitle" idx="1"/>
          </p:nvPr>
        </p:nvSpPr>
        <p:spPr>
          <a:xfrm>
            <a:off x="1371600" y="4145280"/>
            <a:ext cx="6400800" cy="1869440"/>
          </a:xfrm>
        </p:spPr>
        <p:txBody>
          <a:bodyPr/>
          <a:lstStyle>
            <a:lvl1pPr marL="0" indent="0" algn="ctr">
              <a:buNone/>
              <a:defRPr>
                <a:solidFill>
                  <a:schemeClr val="tx1">
                    <a:tint val="75000"/>
                  </a:schemeClr>
                </a:solidFill>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0E9945-B158-4E1B-9485-1AD6CC2A8CA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361053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E9945-B158-4E1B-9485-1AD6CC2A8CA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2893748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948"/>
            <a:ext cx="2057400" cy="624162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948"/>
            <a:ext cx="6019800" cy="6241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E9945-B158-4E1B-9485-1AD6CC2A8CA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1771074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E9945-B158-4E1B-9485-1AD6CC2A8CA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152977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694"/>
            <a:ext cx="7772400" cy="1452880"/>
          </a:xfr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722313" y="3100495"/>
            <a:ext cx="7772400" cy="1600199"/>
          </a:xfrm>
        </p:spPr>
        <p:txBody>
          <a:bodyPr anchor="b"/>
          <a:lstStyle>
            <a:lvl1pPr marL="0" indent="0">
              <a:buNone/>
              <a:defRPr sz="2133">
                <a:solidFill>
                  <a:schemeClr val="tx1">
                    <a:tint val="75000"/>
                  </a:schemeClr>
                </a:solidFill>
              </a:defRPr>
            </a:lvl1pPr>
            <a:lvl2pPr marL="487695" indent="0">
              <a:buNone/>
              <a:defRPr sz="1920">
                <a:solidFill>
                  <a:schemeClr val="tx1">
                    <a:tint val="75000"/>
                  </a:schemeClr>
                </a:solidFill>
              </a:defRPr>
            </a:lvl2pPr>
            <a:lvl3pPr marL="975390" indent="0">
              <a:buNone/>
              <a:defRPr sz="1707">
                <a:solidFill>
                  <a:schemeClr val="tx1">
                    <a:tint val="75000"/>
                  </a:schemeClr>
                </a:solidFill>
              </a:defRPr>
            </a:lvl3pPr>
            <a:lvl4pPr marL="1463086" indent="0">
              <a:buNone/>
              <a:defRPr sz="1493">
                <a:solidFill>
                  <a:schemeClr val="tx1">
                    <a:tint val="75000"/>
                  </a:schemeClr>
                </a:solidFill>
              </a:defRPr>
            </a:lvl4pPr>
            <a:lvl5pPr marL="1950781" indent="0">
              <a:buNone/>
              <a:defRPr sz="1493">
                <a:solidFill>
                  <a:schemeClr val="tx1">
                    <a:tint val="75000"/>
                  </a:schemeClr>
                </a:solidFill>
              </a:defRPr>
            </a:lvl5pPr>
            <a:lvl6pPr marL="2438476" indent="0">
              <a:buNone/>
              <a:defRPr sz="1493">
                <a:solidFill>
                  <a:schemeClr val="tx1">
                    <a:tint val="75000"/>
                  </a:schemeClr>
                </a:solidFill>
              </a:defRPr>
            </a:lvl6pPr>
            <a:lvl7pPr marL="2926171" indent="0">
              <a:buNone/>
              <a:defRPr sz="1493">
                <a:solidFill>
                  <a:schemeClr val="tx1">
                    <a:tint val="75000"/>
                  </a:schemeClr>
                </a:solidFill>
              </a:defRPr>
            </a:lvl7pPr>
            <a:lvl8pPr marL="3413867" indent="0">
              <a:buNone/>
              <a:defRPr sz="1493">
                <a:solidFill>
                  <a:schemeClr val="tx1">
                    <a:tint val="75000"/>
                  </a:schemeClr>
                </a:solidFill>
              </a:defRPr>
            </a:lvl8pPr>
            <a:lvl9pPr marL="3901562" indent="0">
              <a:buNone/>
              <a:defRPr sz="149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0E9945-B158-4E1B-9485-1AD6CC2A8CA4}" type="datetimeFigureOut">
              <a:rPr lang="en-US" smtClean="0"/>
              <a:t>7/25/2023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174652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06880"/>
            <a:ext cx="403860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06880"/>
            <a:ext cx="4038600" cy="4827694"/>
          </a:xfrm>
        </p:spPr>
        <p:txBody>
          <a:bodyPr/>
          <a:lstStyle>
            <a:lvl1pPr>
              <a:defRPr sz="2987"/>
            </a:lvl1pPr>
            <a:lvl2pPr>
              <a:defRPr sz="2560"/>
            </a:lvl2pPr>
            <a:lvl3pPr>
              <a:defRPr sz="2133"/>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0E9945-B158-4E1B-9485-1AD6CC2A8CA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115792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37454"/>
            <a:ext cx="4040188"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457200" y="2319867"/>
            <a:ext cx="4040188"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637454"/>
            <a:ext cx="4041775" cy="682413"/>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4645026" y="2319867"/>
            <a:ext cx="4041775" cy="4214707"/>
          </a:xfrm>
        </p:spPr>
        <p:txBody>
          <a:bodyPr/>
          <a:lstStyle>
            <a:lvl1pPr>
              <a:defRPr sz="2560"/>
            </a:lvl1pPr>
            <a:lvl2pPr>
              <a:defRPr sz="2133"/>
            </a:lvl2pPr>
            <a:lvl3pPr>
              <a:defRPr sz="1920"/>
            </a:lvl3pPr>
            <a:lvl4pPr>
              <a:defRPr sz="1707"/>
            </a:lvl4pPr>
            <a:lvl5pPr>
              <a:defRPr sz="1707"/>
            </a:lvl5pPr>
            <a:lvl6pPr>
              <a:defRPr sz="1707"/>
            </a:lvl6pPr>
            <a:lvl7pPr>
              <a:defRPr sz="1707"/>
            </a:lvl7pPr>
            <a:lvl8pPr>
              <a:defRPr sz="1707"/>
            </a:lvl8pPr>
            <a:lvl9pPr>
              <a:defRPr sz="17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0E9945-B158-4E1B-9485-1AD6CC2A8CA4}" type="datetimeFigureOut">
              <a:rPr lang="en-US" smtClean="0"/>
              <a:t>7/25/2023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193387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0E9945-B158-4E1B-9485-1AD6CC2A8CA4}" type="datetimeFigureOut">
              <a:rPr lang="en-US" smtClean="0"/>
              <a:t>7/25/2023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2042792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0E9945-B158-4E1B-9485-1AD6CC2A8CA4}" type="datetimeFigureOut">
              <a:rPr lang="en-US" smtClean="0"/>
              <a:t>7/25/2023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3032509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91253"/>
            <a:ext cx="3008313" cy="1239520"/>
          </a:xfrm>
        </p:spPr>
        <p:txBody>
          <a:bodyPr anchor="b"/>
          <a:lstStyle>
            <a:lvl1pPr algn="l">
              <a:defRPr sz="2133" b="1"/>
            </a:lvl1pPr>
          </a:lstStyle>
          <a:p>
            <a:r>
              <a:rPr lang="en-US"/>
              <a:t>Click to edit Master title style</a:t>
            </a:r>
          </a:p>
        </p:txBody>
      </p:sp>
      <p:sp>
        <p:nvSpPr>
          <p:cNvPr id="3" name="Content Placeholder 2"/>
          <p:cNvSpPr>
            <a:spLocks noGrp="1"/>
          </p:cNvSpPr>
          <p:nvPr>
            <p:ph idx="1"/>
          </p:nvPr>
        </p:nvSpPr>
        <p:spPr>
          <a:xfrm>
            <a:off x="3575050" y="291254"/>
            <a:ext cx="5111750" cy="6243321"/>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530774"/>
            <a:ext cx="3008313" cy="5003801"/>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9F0E9945-B158-4E1B-9485-1AD6CC2A8CA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2047297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0640"/>
            <a:ext cx="5486400" cy="604521"/>
          </a:xfrm>
        </p:spPr>
        <p:txBody>
          <a:bodyPr anchor="b"/>
          <a:lstStyle>
            <a:lvl1pPr algn="l">
              <a:defRPr sz="2133" b="1"/>
            </a:lvl1pPr>
          </a:lstStyle>
          <a:p>
            <a:r>
              <a:rPr lang="en-US"/>
              <a:t>Click to edit Master title style</a:t>
            </a:r>
          </a:p>
        </p:txBody>
      </p:sp>
      <p:sp>
        <p:nvSpPr>
          <p:cNvPr id="3" name="Picture Placeholder 2"/>
          <p:cNvSpPr>
            <a:spLocks noGrp="1"/>
          </p:cNvSpPr>
          <p:nvPr>
            <p:ph type="pic" idx="1"/>
          </p:nvPr>
        </p:nvSpPr>
        <p:spPr>
          <a:xfrm>
            <a:off x="1792288" y="653627"/>
            <a:ext cx="5486400" cy="4389120"/>
          </a:xfrm>
        </p:spPr>
        <p:txBody>
          <a:bodyPr/>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endParaRPr lang="en-US"/>
          </a:p>
        </p:txBody>
      </p:sp>
      <p:sp>
        <p:nvSpPr>
          <p:cNvPr id="4" name="Text Placeholder 3"/>
          <p:cNvSpPr>
            <a:spLocks noGrp="1"/>
          </p:cNvSpPr>
          <p:nvPr>
            <p:ph type="body" sz="half" idx="2"/>
          </p:nvPr>
        </p:nvSpPr>
        <p:spPr>
          <a:xfrm>
            <a:off x="1792288" y="5725161"/>
            <a:ext cx="5486400" cy="858519"/>
          </a:xfrm>
        </p:spPr>
        <p:txBody>
          <a:bodyPr/>
          <a:lstStyle>
            <a:lvl1pPr marL="0" indent="0">
              <a:buNone/>
              <a:defRPr sz="1493"/>
            </a:lvl1pPr>
            <a:lvl2pPr marL="487695" indent="0">
              <a:buNone/>
              <a:defRPr sz="1280"/>
            </a:lvl2pPr>
            <a:lvl3pPr marL="975390" indent="0">
              <a:buNone/>
              <a:defRPr sz="1067"/>
            </a:lvl3pPr>
            <a:lvl4pPr marL="1463086" indent="0">
              <a:buNone/>
              <a:defRPr sz="960"/>
            </a:lvl4pPr>
            <a:lvl5pPr marL="1950781" indent="0">
              <a:buNone/>
              <a:defRPr sz="960"/>
            </a:lvl5pPr>
            <a:lvl6pPr marL="2438476" indent="0">
              <a:buNone/>
              <a:defRPr sz="960"/>
            </a:lvl6pPr>
            <a:lvl7pPr marL="2926171" indent="0">
              <a:buNone/>
              <a:defRPr sz="960"/>
            </a:lvl7pPr>
            <a:lvl8pPr marL="3413867" indent="0">
              <a:buNone/>
              <a:defRPr sz="960"/>
            </a:lvl8pPr>
            <a:lvl9pPr marL="3901562"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9F0E9945-B158-4E1B-9485-1AD6CC2A8CA4}" type="datetimeFigureOut">
              <a:rPr lang="en-US" smtClean="0"/>
              <a:t>7/25/2023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FF7733-037A-449C-B7BC-F4F609B10F6C}" type="slidenum">
              <a:rPr lang="en-US" smtClean="0"/>
              <a:t>‹#›</a:t>
            </a:fld>
            <a:endParaRPr lang="en-US"/>
          </a:p>
        </p:txBody>
      </p:sp>
    </p:spTree>
    <p:extLst>
      <p:ext uri="{BB962C8B-B14F-4D97-AF65-F5344CB8AC3E}">
        <p14:creationId xmlns:p14="http://schemas.microsoft.com/office/powerpoint/2010/main" val="4226082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3000"/>
            <a:lum/>
          </a:blip>
          <a:srcRect/>
          <a:stretch>
            <a:fillRect t="-7000" b="-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2947"/>
            <a:ext cx="8229600" cy="12192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06880"/>
            <a:ext cx="8229600" cy="48276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780107"/>
            <a:ext cx="213360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9F0E9945-B158-4E1B-9485-1AD6CC2A8CA4}" type="datetimeFigureOut">
              <a:rPr lang="en-US" smtClean="0"/>
              <a:t>7/25/2023</a:t>
            </a:fld>
            <a:endParaRPr lang="en-US"/>
          </a:p>
        </p:txBody>
      </p:sp>
      <p:sp>
        <p:nvSpPr>
          <p:cNvPr id="5" name="Footer Placeholder 4"/>
          <p:cNvSpPr>
            <a:spLocks noGrp="1"/>
          </p:cNvSpPr>
          <p:nvPr>
            <p:ph type="ftr" sz="quarter" idx="3"/>
          </p:nvPr>
        </p:nvSpPr>
        <p:spPr>
          <a:xfrm>
            <a:off x="3124200" y="6780107"/>
            <a:ext cx="289560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780107"/>
            <a:ext cx="213360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BCFF7733-037A-449C-B7BC-F4F609B10F6C}" type="slidenum">
              <a:rPr lang="en-US" smtClean="0"/>
              <a:t>‹#›</a:t>
            </a:fld>
            <a:endParaRPr lang="en-US"/>
          </a:p>
        </p:txBody>
      </p:sp>
    </p:spTree>
    <p:extLst>
      <p:ext uri="{BB962C8B-B14F-4D97-AF65-F5344CB8AC3E}">
        <p14:creationId xmlns:p14="http://schemas.microsoft.com/office/powerpoint/2010/main" val="196295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75390" rtl="0" eaLnBrk="1" latinLnBrk="0" hangingPunct="1">
        <a:spcBef>
          <a:spcPct val="0"/>
        </a:spcBef>
        <a:buNone/>
        <a:defRPr sz="4693" kern="1200">
          <a:solidFill>
            <a:schemeClr val="tx1"/>
          </a:solidFill>
          <a:latin typeface="+mj-lt"/>
          <a:ea typeface="+mj-ea"/>
          <a:cs typeface="+mj-cs"/>
        </a:defRPr>
      </a:lvl1pPr>
    </p:titleStyle>
    <p:bodyStyle>
      <a:lvl1pPr marL="365771" indent="-365771" algn="l" defTabSz="975390" rtl="0" eaLnBrk="1" latinLnBrk="0" hangingPunct="1">
        <a:spcBef>
          <a:spcPct val="20000"/>
        </a:spcBef>
        <a:buFont typeface="Arial" panose="020B0604020202020204" pitchFamily="34" charset="0"/>
        <a:buChar char="•"/>
        <a:defRPr sz="3413" kern="1200">
          <a:solidFill>
            <a:schemeClr val="tx1"/>
          </a:solidFill>
          <a:latin typeface="+mn-lt"/>
          <a:ea typeface="+mn-ea"/>
          <a:cs typeface="+mn-cs"/>
        </a:defRPr>
      </a:lvl1pPr>
      <a:lvl2pPr marL="792505" indent="-304810" algn="l" defTabSz="975390" rtl="0" eaLnBrk="1" latinLnBrk="0" hangingPunct="1">
        <a:spcBef>
          <a:spcPct val="20000"/>
        </a:spcBef>
        <a:buFont typeface="Arial" panose="020B0604020202020204" pitchFamily="34" charset="0"/>
        <a:buChar char="–"/>
        <a:defRPr sz="2987" kern="1200">
          <a:solidFill>
            <a:schemeClr val="tx1"/>
          </a:solidFill>
          <a:latin typeface="+mn-lt"/>
          <a:ea typeface="+mn-ea"/>
          <a:cs typeface="+mn-cs"/>
        </a:defRPr>
      </a:lvl2pPr>
      <a:lvl3pPr marL="1219238" indent="-243848" algn="l" defTabSz="975390" rtl="0" eaLnBrk="1" latinLnBrk="0" hangingPunct="1">
        <a:spcBef>
          <a:spcPct val="20000"/>
        </a:spcBef>
        <a:buFont typeface="Arial" panose="020B0604020202020204" pitchFamily="34" charset="0"/>
        <a:buChar char="•"/>
        <a:defRPr sz="2560" kern="1200">
          <a:solidFill>
            <a:schemeClr val="tx1"/>
          </a:solidFill>
          <a:latin typeface="+mn-lt"/>
          <a:ea typeface="+mn-ea"/>
          <a:cs typeface="+mn-cs"/>
        </a:defRPr>
      </a:lvl3pPr>
      <a:lvl4pPr marL="1706933"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4pPr>
      <a:lvl5pPr marL="2194629"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5pPr>
      <a:lvl6pPr marL="2682324"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6pPr>
      <a:lvl7pPr marL="3170019"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7pPr>
      <a:lvl8pPr marL="3657714"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8pPr>
      <a:lvl9pPr marL="4145410" indent="-243848" algn="l" defTabSz="975390" rtl="0" eaLnBrk="1" latinLnBrk="0" hangingPunct="1">
        <a:spcBef>
          <a:spcPct val="20000"/>
        </a:spcBef>
        <a:buFont typeface="Arial" panose="020B0604020202020204" pitchFamily="34" charset="0"/>
        <a:buChar char="•"/>
        <a:defRPr sz="2133"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colec@friscoisd.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kahlet@friscoisd.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file:///C:\Users\colec\Downloads\2023%20Football%20Parent%20Mtg%20Slides.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1.bin"/><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2.bin"/><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Roec@FriscoISD.org"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HicksJ@FriscoISD.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childrens.com/andrews" TargetMode="External"/><Relationship Id="rId2" Type="http://schemas.openxmlformats.org/officeDocument/2006/relationships/hyperlink" Target="mailto:andrewsinstitute@children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3382" y="1709800"/>
            <a:ext cx="6482080" cy="2554674"/>
          </a:xfrm>
          <a:prstGeom prst="rect">
            <a:avLst/>
          </a:prstGeom>
        </p:spPr>
        <p:txBody>
          <a:bodyPr wrap="square">
            <a:spAutoFit/>
          </a:bodyPr>
          <a:lstStyle/>
          <a:p>
            <a:pPr algn="ctr"/>
            <a:r>
              <a:rPr lang="en-US" sz="16001" b="1" dirty="0">
                <a:ln w="25400">
                  <a:noFill/>
                  <a:prstDash val="solid"/>
                </a:ln>
                <a:solidFill>
                  <a:schemeClr val="tx1">
                    <a:lumMod val="95000"/>
                    <a:lumOff val="5000"/>
                    <a:alpha val="13000"/>
                  </a:schemeClr>
                </a:solidFill>
                <a:effectLst>
                  <a:outerShdw blurRad="41275" dist="20320" dir="1800000" algn="tl" rotWithShape="0">
                    <a:srgbClr val="000000">
                      <a:alpha val="40000"/>
                    </a:srgbClr>
                  </a:outerShdw>
                </a:effectLst>
                <a:latin typeface="Agency FB" panose="020B0503020202020204" pitchFamily="34" charset="0"/>
              </a:rPr>
              <a:t>2023</a:t>
            </a:r>
          </a:p>
        </p:txBody>
      </p:sp>
      <p:sp>
        <p:nvSpPr>
          <p:cNvPr id="4" name="AutoShape 2" descr="Image result for REEDY LIONS"/>
          <p:cNvSpPr>
            <a:spLocks noChangeAspect="1" noChangeArrowheads="1"/>
          </p:cNvSpPr>
          <p:nvPr/>
        </p:nvSpPr>
        <p:spPr bwMode="auto">
          <a:xfrm>
            <a:off x="1080347" y="827723"/>
            <a:ext cx="325120" cy="1828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1440"/>
          </a:p>
        </p:txBody>
      </p:sp>
      <p:sp>
        <p:nvSpPr>
          <p:cNvPr id="5" name="AutoShape 4" descr="Image result for REEDY LIONS"/>
          <p:cNvSpPr>
            <a:spLocks noChangeAspect="1" noChangeArrowheads="1"/>
          </p:cNvSpPr>
          <p:nvPr/>
        </p:nvSpPr>
        <p:spPr bwMode="auto">
          <a:xfrm>
            <a:off x="1242907" y="919164"/>
            <a:ext cx="325120" cy="1828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144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3549" y="1881319"/>
            <a:ext cx="2956560" cy="2383155"/>
          </a:xfrm>
          <a:prstGeom prst="rect">
            <a:avLst/>
          </a:prstGeom>
        </p:spPr>
      </p:pic>
      <p:sp>
        <p:nvSpPr>
          <p:cNvPr id="8" name="Rectangle 7"/>
          <p:cNvSpPr/>
          <p:nvPr/>
        </p:nvSpPr>
        <p:spPr>
          <a:xfrm>
            <a:off x="1897248" y="225774"/>
            <a:ext cx="5295039" cy="1569660"/>
          </a:xfrm>
          <a:prstGeom prst="rect">
            <a:avLst/>
          </a:prstGeom>
        </p:spPr>
        <p:txBody>
          <a:bodyPr wrap="none">
            <a:spAutoFit/>
          </a:bodyPr>
          <a:lstStyle/>
          <a:p>
            <a:pPr algn="ctr"/>
            <a:r>
              <a:rPr lang="en-US" sz="96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REEDY LION</a:t>
            </a:r>
          </a:p>
        </p:txBody>
      </p:sp>
      <p:sp>
        <p:nvSpPr>
          <p:cNvPr id="9" name="Rectangle 8"/>
          <p:cNvSpPr/>
          <p:nvPr/>
        </p:nvSpPr>
        <p:spPr>
          <a:xfrm>
            <a:off x="2061847" y="1536230"/>
            <a:ext cx="5139965" cy="683264"/>
          </a:xfrm>
          <a:prstGeom prst="rect">
            <a:avLst/>
          </a:prstGeom>
        </p:spPr>
        <p:txBody>
          <a:bodyPr wrap="square">
            <a:spAutoFit/>
          </a:bodyPr>
          <a:lstStyle/>
          <a:p>
            <a:pPr algn="ctr"/>
            <a:r>
              <a:rPr lang="en-US" sz="3840" b="1" spc="26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FOOTBALL</a:t>
            </a:r>
          </a:p>
        </p:txBody>
      </p:sp>
      <p:sp>
        <p:nvSpPr>
          <p:cNvPr id="12" name="TextBox 11">
            <a:extLst>
              <a:ext uri="{FF2B5EF4-FFF2-40B4-BE49-F238E27FC236}">
                <a16:creationId xmlns:a16="http://schemas.microsoft.com/office/drawing/2014/main" id="{9121916F-7A57-481A-A5C6-2D0764CAE320}"/>
              </a:ext>
            </a:extLst>
          </p:cNvPr>
          <p:cNvSpPr txBox="1"/>
          <p:nvPr/>
        </p:nvSpPr>
        <p:spPr>
          <a:xfrm>
            <a:off x="-9525" y="4441406"/>
            <a:ext cx="9144000" cy="1323439"/>
          </a:xfrm>
          <a:prstGeom prst="rect">
            <a:avLst/>
          </a:prstGeom>
          <a:noFill/>
        </p:spPr>
        <p:txBody>
          <a:bodyPr wrap="square">
            <a:spAutoFit/>
          </a:bodyPr>
          <a:lstStyle/>
          <a:p>
            <a:pPr algn="ctr"/>
            <a:r>
              <a:rPr lang="en-US" sz="80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“W.I.N.”</a:t>
            </a:r>
          </a:p>
        </p:txBody>
      </p:sp>
      <p:pic>
        <p:nvPicPr>
          <p:cNvPr id="11" name="Picture 10">
            <a:extLst>
              <a:ext uri="{FF2B5EF4-FFF2-40B4-BE49-F238E27FC236}">
                <a16:creationId xmlns:a16="http://schemas.microsoft.com/office/drawing/2014/main" id="{5BD51BBC-7C28-4FBB-9798-8E9FC23178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107" y="1795434"/>
            <a:ext cx="2956560" cy="2383155"/>
          </a:xfrm>
          <a:prstGeom prst="rect">
            <a:avLst/>
          </a:prstGeom>
        </p:spPr>
      </p:pic>
    </p:spTree>
    <p:extLst>
      <p:ext uri="{BB962C8B-B14F-4D97-AF65-F5344CB8AC3E}">
        <p14:creationId xmlns:p14="http://schemas.microsoft.com/office/powerpoint/2010/main" val="2947063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latin typeface="Eras Bold ITC" panose="020B0907030504020204" pitchFamily="34" charset="0"/>
              </a:rPr>
              <a:t>Football &amp; Injuries</a:t>
            </a:r>
          </a:p>
        </p:txBody>
      </p:sp>
      <p:sp>
        <p:nvSpPr>
          <p:cNvPr id="3" name="Content Placeholder 2"/>
          <p:cNvSpPr>
            <a:spLocks noGrp="1"/>
          </p:cNvSpPr>
          <p:nvPr>
            <p:ph idx="1"/>
          </p:nvPr>
        </p:nvSpPr>
        <p:spPr/>
        <p:txBody>
          <a:bodyPr/>
          <a:lstStyle/>
          <a:p>
            <a:pPr marL="548657" indent="-548657">
              <a:buAutoNum type="arabicPeriod"/>
            </a:pPr>
            <a:r>
              <a:rPr lang="en-US" dirty="0">
                <a:solidFill>
                  <a:schemeClr val="tx2">
                    <a:lumMod val="75000"/>
                  </a:schemeClr>
                </a:solidFill>
                <a:latin typeface="Eras Bold ITC" panose="020B0907030504020204" pitchFamily="34" charset="0"/>
              </a:rPr>
              <a:t>Communicate</a:t>
            </a:r>
          </a:p>
          <a:p>
            <a:pPr marL="548657" indent="-548657">
              <a:buAutoNum type="arabicPeriod"/>
            </a:pPr>
            <a:r>
              <a:rPr lang="en-US" dirty="0">
                <a:solidFill>
                  <a:schemeClr val="tx2">
                    <a:lumMod val="75000"/>
                  </a:schemeClr>
                </a:solidFill>
                <a:latin typeface="Eras Bold ITC" panose="020B0907030504020204" pitchFamily="34" charset="0"/>
              </a:rPr>
              <a:t>Use our resources</a:t>
            </a:r>
          </a:p>
          <a:p>
            <a:pPr marL="548657" indent="-548657">
              <a:buAutoNum type="arabicPeriod"/>
            </a:pPr>
            <a:r>
              <a:rPr lang="en-US" dirty="0">
                <a:solidFill>
                  <a:schemeClr val="tx2">
                    <a:lumMod val="75000"/>
                  </a:schemeClr>
                </a:solidFill>
                <a:latin typeface="Eras Bold ITC" panose="020B0907030504020204" pitchFamily="34" charset="0"/>
              </a:rPr>
              <a:t>Stay on the same page</a:t>
            </a:r>
          </a:p>
          <a:p>
            <a:endParaRPr lang="en-US" dirty="0"/>
          </a:p>
        </p:txBody>
      </p:sp>
    </p:spTree>
    <p:extLst>
      <p:ext uri="{BB962C8B-B14F-4D97-AF65-F5344CB8AC3E}">
        <p14:creationId xmlns:p14="http://schemas.microsoft.com/office/powerpoint/2010/main" val="3564615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233382" y="1709800"/>
            <a:ext cx="6482080" cy="338554"/>
          </a:xfrm>
          <a:prstGeom prst="rect">
            <a:avLst/>
          </a:prstGeom>
        </p:spPr>
        <p:txBody>
          <a:bodyPr wrap="square">
            <a:spAutoFit/>
          </a:bodyPr>
          <a:lstStyle/>
          <a:p>
            <a:pPr algn="ctr"/>
            <a:endParaRPr lang="en-US" sz="1600" b="1" dirty="0">
              <a:ln w="25400">
                <a:noFill/>
                <a:prstDash val="solid"/>
              </a:ln>
              <a:solidFill>
                <a:schemeClr val="tx1">
                  <a:lumMod val="95000"/>
                  <a:lumOff val="5000"/>
                  <a:alpha val="13000"/>
                </a:schemeClr>
              </a:solidFill>
              <a:effectLst>
                <a:outerShdw blurRad="41275" dist="20320" dir="1800000" algn="tl" rotWithShape="0">
                  <a:srgbClr val="000000">
                    <a:alpha val="40000"/>
                  </a:srgbClr>
                </a:outerShdw>
              </a:effectLst>
              <a:latin typeface="Agency FB" panose="020B0503020202020204" pitchFamily="34" charset="0"/>
            </a:endParaRPr>
          </a:p>
        </p:txBody>
      </p:sp>
      <p:sp>
        <p:nvSpPr>
          <p:cNvPr id="4" name="AutoShape 2" descr="Image result for REEDY LIONS"/>
          <p:cNvSpPr>
            <a:spLocks noChangeAspect="1" noChangeArrowheads="1"/>
          </p:cNvSpPr>
          <p:nvPr/>
        </p:nvSpPr>
        <p:spPr bwMode="auto">
          <a:xfrm>
            <a:off x="1080347" y="827723"/>
            <a:ext cx="325120" cy="1828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1440"/>
          </a:p>
        </p:txBody>
      </p:sp>
      <p:sp>
        <p:nvSpPr>
          <p:cNvPr id="5" name="AutoShape 4" descr="Image result for REEDY LIONS"/>
          <p:cNvSpPr>
            <a:spLocks noChangeAspect="1" noChangeArrowheads="1"/>
          </p:cNvSpPr>
          <p:nvPr/>
        </p:nvSpPr>
        <p:spPr bwMode="auto">
          <a:xfrm>
            <a:off x="1242907" y="919164"/>
            <a:ext cx="325120" cy="1828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3152" tIns="36576" rIns="73152" bIns="36576" numCol="1" anchor="t" anchorCtr="0" compatLnSpc="1">
            <a:prstTxWarp prst="textNoShape">
              <a:avLst/>
            </a:prstTxWarp>
          </a:bodyPr>
          <a:lstStyle/>
          <a:p>
            <a:endParaRPr lang="en-US" sz="1440"/>
          </a:p>
        </p:txBody>
      </p:sp>
      <p:sp>
        <p:nvSpPr>
          <p:cNvPr id="8" name="Rectangle 7"/>
          <p:cNvSpPr/>
          <p:nvPr/>
        </p:nvSpPr>
        <p:spPr>
          <a:xfrm>
            <a:off x="1727327" y="225774"/>
            <a:ext cx="5634877" cy="1569660"/>
          </a:xfrm>
          <a:prstGeom prst="rect">
            <a:avLst/>
          </a:prstGeom>
        </p:spPr>
        <p:txBody>
          <a:bodyPr wrap="none">
            <a:spAutoFit/>
          </a:bodyPr>
          <a:lstStyle/>
          <a:p>
            <a:pPr algn="ctr"/>
            <a:r>
              <a:rPr lang="en-US" sz="96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REEDY 2023</a:t>
            </a:r>
          </a:p>
        </p:txBody>
      </p:sp>
      <p:sp>
        <p:nvSpPr>
          <p:cNvPr id="9" name="Rectangle 8"/>
          <p:cNvSpPr/>
          <p:nvPr/>
        </p:nvSpPr>
        <p:spPr>
          <a:xfrm>
            <a:off x="2061847" y="1536230"/>
            <a:ext cx="5139965" cy="461665"/>
          </a:xfrm>
          <a:prstGeom prst="rect">
            <a:avLst/>
          </a:prstGeom>
        </p:spPr>
        <p:txBody>
          <a:bodyPr wrap="square">
            <a:spAutoFit/>
          </a:bodyPr>
          <a:lstStyle/>
          <a:p>
            <a:pPr algn="ctr"/>
            <a:endParaRPr lang="en-US" sz="2400" b="1" spc="26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endParaRPr>
          </a:p>
        </p:txBody>
      </p:sp>
      <p:sp>
        <p:nvSpPr>
          <p:cNvPr id="12" name="TextBox 11">
            <a:extLst>
              <a:ext uri="{FF2B5EF4-FFF2-40B4-BE49-F238E27FC236}">
                <a16:creationId xmlns:a16="http://schemas.microsoft.com/office/drawing/2014/main" id="{9121916F-7A57-481A-A5C6-2D0764CAE320}"/>
              </a:ext>
            </a:extLst>
          </p:cNvPr>
          <p:cNvSpPr txBox="1"/>
          <p:nvPr/>
        </p:nvSpPr>
        <p:spPr>
          <a:xfrm>
            <a:off x="-1" y="1832910"/>
            <a:ext cx="9144000" cy="1323439"/>
          </a:xfrm>
          <a:prstGeom prst="rect">
            <a:avLst/>
          </a:prstGeom>
          <a:noFill/>
        </p:spPr>
        <p:txBody>
          <a:bodyPr wrap="square">
            <a:spAutoFit/>
          </a:bodyPr>
          <a:lstStyle/>
          <a:p>
            <a:pPr algn="ctr"/>
            <a:r>
              <a:rPr lang="en-US" sz="80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“W.I.N.”</a:t>
            </a:r>
          </a:p>
        </p:txBody>
      </p:sp>
      <p:sp>
        <p:nvSpPr>
          <p:cNvPr id="13" name="TextBox 12">
            <a:extLst>
              <a:ext uri="{FF2B5EF4-FFF2-40B4-BE49-F238E27FC236}">
                <a16:creationId xmlns:a16="http://schemas.microsoft.com/office/drawing/2014/main" id="{6A8BE162-E3F2-4784-A611-828D0AD34672}"/>
              </a:ext>
            </a:extLst>
          </p:cNvPr>
          <p:cNvSpPr txBox="1"/>
          <p:nvPr/>
        </p:nvSpPr>
        <p:spPr>
          <a:xfrm>
            <a:off x="-1" y="3851074"/>
            <a:ext cx="9203829" cy="2585323"/>
          </a:xfrm>
          <a:prstGeom prst="rect">
            <a:avLst/>
          </a:prstGeom>
          <a:noFill/>
        </p:spPr>
        <p:txBody>
          <a:bodyPr wrap="square">
            <a:spAutoFit/>
          </a:bodyPr>
          <a:lstStyle/>
          <a:p>
            <a:pPr algn="ctr"/>
            <a:r>
              <a:rPr lang="en-US" sz="54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PRESENTED BY:</a:t>
            </a:r>
          </a:p>
          <a:p>
            <a:pPr algn="ctr"/>
            <a:r>
              <a:rPr lang="en-US" sz="54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rPr>
              <a:t>Chris Bush</a:t>
            </a:r>
          </a:p>
          <a:p>
            <a:pPr algn="ctr"/>
            <a:endParaRPr lang="en-US" sz="5400" b="1" spc="240" dirty="0">
              <a:ln w="25400">
                <a:solidFill>
                  <a:srgbClr val="294820"/>
                </a:solidFill>
                <a:prstDash val="solid"/>
              </a:ln>
              <a:solidFill>
                <a:srgbClr val="08111E"/>
              </a:solidFill>
              <a:effectLst>
                <a:outerShdw blurRad="41275" dist="20320" dir="1800000" algn="tl" rotWithShape="0">
                  <a:srgbClr val="000000">
                    <a:alpha val="40000"/>
                  </a:srgbClr>
                </a:outerShdw>
              </a:effectLst>
              <a:latin typeface="Agency FB" panose="020B0503020202020204" pitchFamily="34" charset="0"/>
            </a:endParaRPr>
          </a:p>
        </p:txBody>
      </p:sp>
    </p:spTree>
    <p:extLst>
      <p:ext uri="{BB962C8B-B14F-4D97-AF65-F5344CB8AC3E}">
        <p14:creationId xmlns:p14="http://schemas.microsoft.com/office/powerpoint/2010/main" val="324807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0"/>
            <a:ext cx="8778240" cy="1463040"/>
          </a:xfrm>
        </p:spPr>
        <p:txBody>
          <a:bodyPr>
            <a:normAutofit fontScale="90000"/>
          </a:bodyPr>
          <a:lstStyle/>
          <a:p>
            <a:r>
              <a:rPr lang="en-US" dirty="0">
                <a:solidFill>
                  <a:schemeClr val="accent1">
                    <a:lumMod val="50000"/>
                  </a:schemeClr>
                </a:solidFill>
                <a:latin typeface="Eras Bold ITC" panose="020B0907030504020204" pitchFamily="34" charset="0"/>
              </a:rPr>
              <a:t>Practice Plan</a:t>
            </a:r>
            <a:br>
              <a:rPr lang="en-US" dirty="0">
                <a:solidFill>
                  <a:schemeClr val="accent1">
                    <a:lumMod val="50000"/>
                  </a:schemeClr>
                </a:solidFill>
                <a:latin typeface="Eras Bold ITC" panose="020B0907030504020204" pitchFamily="34" charset="0"/>
              </a:rPr>
            </a:br>
            <a:r>
              <a:rPr lang="en-US" dirty="0">
                <a:solidFill>
                  <a:schemeClr val="accent1">
                    <a:lumMod val="50000"/>
                  </a:schemeClr>
                </a:solidFill>
                <a:latin typeface="Eras Bold ITC" panose="020B0907030504020204" pitchFamily="34" charset="0"/>
              </a:rPr>
              <a:t>In-Season</a:t>
            </a:r>
          </a:p>
        </p:txBody>
      </p:sp>
      <p:sp>
        <p:nvSpPr>
          <p:cNvPr id="3" name="Content Placeholder 2"/>
          <p:cNvSpPr>
            <a:spLocks noGrp="1"/>
          </p:cNvSpPr>
          <p:nvPr>
            <p:ph idx="1"/>
          </p:nvPr>
        </p:nvSpPr>
        <p:spPr>
          <a:xfrm>
            <a:off x="182880" y="1219200"/>
            <a:ext cx="8615680" cy="5943600"/>
          </a:xfrm>
        </p:spPr>
        <p:txBody>
          <a:bodyPr>
            <a:noAutofit/>
          </a:bodyPr>
          <a:lstStyle/>
          <a:p>
            <a:pPr marL="0" indent="0">
              <a:buNone/>
            </a:pPr>
            <a:endParaRPr lang="en-US" sz="2133" b="1" u="sng" dirty="0">
              <a:solidFill>
                <a:schemeClr val="accent1">
                  <a:lumMod val="50000"/>
                </a:schemeClr>
              </a:solidFill>
              <a:latin typeface="Eras Bold ITC" panose="020B0907030504020204" pitchFamily="34" charset="0"/>
            </a:endParaRPr>
          </a:p>
          <a:p>
            <a:endParaRPr lang="en-US" sz="2133" b="1" u="sng" dirty="0">
              <a:solidFill>
                <a:schemeClr val="accent1">
                  <a:lumMod val="50000"/>
                </a:schemeClr>
              </a:solidFill>
              <a:latin typeface="Eras Bold ITC" panose="020B0907030504020204" pitchFamily="34" charset="0"/>
            </a:endParaRPr>
          </a:p>
          <a:p>
            <a:r>
              <a:rPr lang="en-US" sz="2133" b="1" u="sng" dirty="0">
                <a:solidFill>
                  <a:schemeClr val="accent1">
                    <a:lumMod val="50000"/>
                  </a:schemeClr>
                </a:solidFill>
                <a:latin typeface="Eras Bold ITC" panose="020B0907030504020204" pitchFamily="34" charset="0"/>
              </a:rPr>
              <a:t>VARSITY / JV PRACTICE:</a:t>
            </a:r>
          </a:p>
          <a:p>
            <a:pPr lvl="1"/>
            <a:r>
              <a:rPr lang="en-US" sz="1707" b="1" dirty="0">
                <a:solidFill>
                  <a:schemeClr val="accent1">
                    <a:lumMod val="50000"/>
                  </a:schemeClr>
                </a:solidFill>
                <a:latin typeface="Eras Bold ITC" panose="020B0907030504020204" pitchFamily="34" charset="0"/>
              </a:rPr>
              <a:t>6:30 am to 8:15 am	  PRACTICE</a:t>
            </a:r>
          </a:p>
          <a:p>
            <a:pPr lvl="1"/>
            <a:r>
              <a:rPr lang="en-US" sz="1707" b="1" dirty="0">
                <a:solidFill>
                  <a:schemeClr val="accent1">
                    <a:lumMod val="50000"/>
                  </a:schemeClr>
                </a:solidFill>
                <a:latin typeface="Eras Bold ITC" panose="020B0907030504020204" pitchFamily="34" charset="0"/>
              </a:rPr>
              <a:t>Film / Weights during the 4</a:t>
            </a:r>
            <a:r>
              <a:rPr lang="en-US" sz="1707" b="1" baseline="30000" dirty="0">
                <a:solidFill>
                  <a:schemeClr val="accent1">
                    <a:lumMod val="50000"/>
                  </a:schemeClr>
                </a:solidFill>
                <a:latin typeface="Eras Bold ITC" panose="020B0907030504020204" pitchFamily="34" charset="0"/>
              </a:rPr>
              <a:t>th</a:t>
            </a:r>
            <a:r>
              <a:rPr lang="en-US" sz="1707" b="1" dirty="0">
                <a:solidFill>
                  <a:schemeClr val="accent1">
                    <a:lumMod val="50000"/>
                  </a:schemeClr>
                </a:solidFill>
                <a:latin typeface="Eras Bold ITC" panose="020B0907030504020204" pitchFamily="34" charset="0"/>
              </a:rPr>
              <a:t> period block</a:t>
            </a:r>
          </a:p>
          <a:p>
            <a:pPr marL="487695" lvl="1" indent="0">
              <a:buNone/>
            </a:pPr>
            <a:endParaRPr lang="en-US" sz="1707" dirty="0">
              <a:solidFill>
                <a:schemeClr val="accent1">
                  <a:lumMod val="50000"/>
                </a:schemeClr>
              </a:solidFill>
              <a:latin typeface="Eras Bold ITC" panose="020B0907030504020204" pitchFamily="34" charset="0"/>
            </a:endParaRPr>
          </a:p>
          <a:p>
            <a:r>
              <a:rPr lang="en-US" sz="2133" b="1" u="sng" dirty="0">
                <a:solidFill>
                  <a:schemeClr val="tx2">
                    <a:lumMod val="75000"/>
                  </a:schemeClr>
                </a:solidFill>
                <a:latin typeface="Eras Bold ITC" panose="020B0907030504020204" pitchFamily="34" charset="0"/>
              </a:rPr>
              <a:t>FRESHMAN PRACTICE:</a:t>
            </a:r>
          </a:p>
          <a:p>
            <a:pPr lvl="1"/>
            <a:r>
              <a:rPr lang="en-US" sz="1707" b="1" dirty="0">
                <a:solidFill>
                  <a:schemeClr val="tx2">
                    <a:lumMod val="75000"/>
                  </a:schemeClr>
                </a:solidFill>
                <a:latin typeface="Eras Bold ITC" panose="020B0907030504020204" pitchFamily="34" charset="0"/>
              </a:rPr>
              <a:t>2:55 pm		START OF 4</a:t>
            </a:r>
            <a:r>
              <a:rPr lang="en-US" sz="1707" b="1" baseline="30000" dirty="0">
                <a:solidFill>
                  <a:schemeClr val="tx2">
                    <a:lumMod val="75000"/>
                  </a:schemeClr>
                </a:solidFill>
                <a:latin typeface="Eras Bold ITC" panose="020B0907030504020204" pitchFamily="34" charset="0"/>
              </a:rPr>
              <a:t>TH</a:t>
            </a:r>
            <a:r>
              <a:rPr lang="en-US" sz="1707" b="1" dirty="0">
                <a:solidFill>
                  <a:schemeClr val="tx2">
                    <a:lumMod val="75000"/>
                  </a:schemeClr>
                </a:solidFill>
                <a:latin typeface="Eras Bold ITC" panose="020B0907030504020204" pitchFamily="34" charset="0"/>
              </a:rPr>
              <a:t> PERIOD</a:t>
            </a:r>
          </a:p>
          <a:p>
            <a:pPr lvl="1"/>
            <a:r>
              <a:rPr lang="en-US" sz="1707" b="1" dirty="0">
                <a:solidFill>
                  <a:schemeClr val="tx2">
                    <a:lumMod val="75000"/>
                  </a:schemeClr>
                </a:solidFill>
                <a:latin typeface="Eras Bold ITC" panose="020B0907030504020204" pitchFamily="34" charset="0"/>
              </a:rPr>
              <a:t>3:00 to 4:30 pm	PRACTICE – Monday - Wednesday</a:t>
            </a:r>
          </a:p>
          <a:p>
            <a:pPr lvl="1"/>
            <a:r>
              <a:rPr lang="en-US" sz="1707" b="1" dirty="0">
                <a:solidFill>
                  <a:schemeClr val="tx2">
                    <a:lumMod val="75000"/>
                  </a:schemeClr>
                </a:solidFill>
                <a:latin typeface="Eras Bold ITC" panose="020B0907030504020204" pitchFamily="34" charset="0"/>
              </a:rPr>
              <a:t>4:30 to 5:15 pm	 WEIGHTS – Monday &amp; Wednesday</a:t>
            </a:r>
          </a:p>
          <a:p>
            <a:pPr lvl="1">
              <a:buFont typeface="Arial" panose="020B0604020202020204" pitchFamily="34" charset="0"/>
              <a:buChar char="•"/>
            </a:pPr>
            <a:r>
              <a:rPr lang="en-US" sz="1707" b="1" dirty="0">
                <a:solidFill>
                  <a:schemeClr val="tx2">
                    <a:lumMod val="75000"/>
                  </a:schemeClr>
                </a:solidFill>
                <a:latin typeface="Eras Bold ITC" panose="020B0907030504020204" pitchFamily="34" charset="0"/>
              </a:rPr>
              <a:t>Friday – Var Game Day, FR will lift and be dismissed at the end of period.  4:25</a:t>
            </a:r>
          </a:p>
          <a:p>
            <a:pPr marL="487695" lvl="1" indent="0">
              <a:buNone/>
            </a:pPr>
            <a:r>
              <a:rPr lang="en-US" sz="1707" dirty="0">
                <a:solidFill>
                  <a:schemeClr val="accent1">
                    <a:lumMod val="50000"/>
                  </a:schemeClr>
                </a:solidFill>
                <a:highlight>
                  <a:srgbClr val="FFFF00"/>
                </a:highlight>
                <a:latin typeface="Eras Bold ITC" panose="020B0907030504020204" pitchFamily="34" charset="0"/>
              </a:rPr>
              <a:t>**No morning practice on Game day and day after.</a:t>
            </a:r>
          </a:p>
          <a:p>
            <a:pPr marL="487695" lvl="1" indent="0">
              <a:buNone/>
            </a:pPr>
            <a:endParaRPr lang="en-US" sz="1707" b="1" dirty="0">
              <a:solidFill>
                <a:schemeClr val="tx2">
                  <a:lumMod val="75000"/>
                </a:schemeClr>
              </a:solidFill>
              <a:latin typeface="Eras Bold ITC" panose="020B0907030504020204" pitchFamily="34" charset="0"/>
            </a:endParaRPr>
          </a:p>
          <a:p>
            <a:pPr lvl="1"/>
            <a:endParaRPr lang="en-US" sz="1707" b="1" dirty="0">
              <a:solidFill>
                <a:schemeClr val="tx2">
                  <a:lumMod val="75000"/>
                </a:schemeClr>
              </a:solidFill>
              <a:latin typeface="Eras Bold ITC" panose="020B0907030504020204" pitchFamily="34" charset="0"/>
            </a:endParaRPr>
          </a:p>
          <a:p>
            <a:pPr lvl="1"/>
            <a:endParaRPr lang="en-US" sz="1707" b="1" u="sng" dirty="0">
              <a:solidFill>
                <a:schemeClr val="accent1">
                  <a:lumMod val="50000"/>
                </a:schemeClr>
              </a:solidFill>
              <a:latin typeface="Eras Bold ITC" panose="020B0907030504020204" pitchFamily="34" charset="0"/>
            </a:endParaRPr>
          </a:p>
          <a:p>
            <a:pPr lvl="1"/>
            <a:endParaRPr lang="en-US" sz="1707" dirty="0">
              <a:solidFill>
                <a:schemeClr val="tx2">
                  <a:lumMod val="75000"/>
                </a:schemeClr>
              </a:solidFill>
              <a:latin typeface="Eras Bold ITC" panose="020B0907030504020204" pitchFamily="34" charset="0"/>
            </a:endParaRPr>
          </a:p>
        </p:txBody>
      </p:sp>
      <p:sp>
        <p:nvSpPr>
          <p:cNvPr id="4" name="Rectangle 3"/>
          <p:cNvSpPr/>
          <p:nvPr/>
        </p:nvSpPr>
        <p:spPr>
          <a:xfrm>
            <a:off x="201930" y="6115050"/>
            <a:ext cx="8209280" cy="683264"/>
          </a:xfrm>
          <a:prstGeom prst="rect">
            <a:avLst/>
          </a:prstGeom>
        </p:spPr>
        <p:txBody>
          <a:bodyPr wrap="square">
            <a:spAutoFit/>
          </a:bodyPr>
          <a:lstStyle/>
          <a:p>
            <a:r>
              <a:rPr lang="en-US" sz="1920" b="1" dirty="0">
                <a:solidFill>
                  <a:schemeClr val="accent1">
                    <a:lumMod val="50000"/>
                  </a:schemeClr>
                </a:solidFill>
                <a:latin typeface="Eras Bold ITC" panose="020B0907030504020204" pitchFamily="34" charset="0"/>
              </a:rPr>
              <a:t>** VARSITY </a:t>
            </a:r>
          </a:p>
          <a:p>
            <a:pPr marL="792505" lvl="1" indent="-304810">
              <a:buFont typeface="Arial" panose="020B0604020202020204" pitchFamily="34" charset="0"/>
              <a:buChar char="•"/>
            </a:pPr>
            <a:r>
              <a:rPr lang="en-US" sz="1920" b="1" dirty="0">
                <a:solidFill>
                  <a:schemeClr val="accent1">
                    <a:lumMod val="50000"/>
                  </a:schemeClr>
                </a:solidFill>
                <a:latin typeface="Eras Bold ITC" panose="020B0907030504020204" pitchFamily="34" charset="0"/>
              </a:rPr>
              <a:t>11:00 am Saturday morning.  Varsity ONLY</a:t>
            </a:r>
          </a:p>
        </p:txBody>
      </p:sp>
    </p:spTree>
    <p:extLst>
      <p:ext uri="{BB962C8B-B14F-4D97-AF65-F5344CB8AC3E}">
        <p14:creationId xmlns:p14="http://schemas.microsoft.com/office/powerpoint/2010/main" val="1732417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182880" y="0"/>
            <a:ext cx="8778240" cy="926254"/>
          </a:xfrm>
        </p:spPr>
        <p:txBody>
          <a:bodyPr/>
          <a:lstStyle/>
          <a:p>
            <a:r>
              <a:rPr lang="en-US" altLang="en-US" dirty="0">
                <a:solidFill>
                  <a:schemeClr val="tx2">
                    <a:lumMod val="75000"/>
                  </a:schemeClr>
                </a:solidFill>
                <a:latin typeface="Eras Bold ITC" pitchFamily="34" charset="0"/>
              </a:rPr>
              <a:t>Accountability</a:t>
            </a:r>
          </a:p>
        </p:txBody>
      </p:sp>
      <p:sp>
        <p:nvSpPr>
          <p:cNvPr id="352259" name="Rectangle 3"/>
          <p:cNvSpPr>
            <a:spLocks noGrp="1" noChangeArrowheads="1"/>
          </p:cNvSpPr>
          <p:nvPr>
            <p:ph type="body" idx="1"/>
          </p:nvPr>
        </p:nvSpPr>
        <p:spPr>
          <a:xfrm>
            <a:off x="101600" y="1300480"/>
            <a:ext cx="8778240" cy="5283200"/>
          </a:xfrm>
        </p:spPr>
        <p:txBody>
          <a:bodyPr>
            <a:normAutofit fontScale="92500" lnSpcReduction="20000"/>
          </a:bodyPr>
          <a:lstStyle/>
          <a:p>
            <a:pPr>
              <a:buFontTx/>
              <a:buNone/>
            </a:pPr>
            <a:r>
              <a:rPr lang="en-US" altLang="en-US" sz="2987" dirty="0">
                <a:solidFill>
                  <a:schemeClr val="tx2">
                    <a:lumMod val="75000"/>
                  </a:schemeClr>
                </a:solidFill>
                <a:latin typeface="Eras Bold ITC" pitchFamily="34" charset="0"/>
              </a:rPr>
              <a:t>Players please notify </a:t>
            </a:r>
            <a:r>
              <a:rPr lang="en-US" altLang="en-US" sz="2987" b="1" u="sng" dirty="0">
                <a:solidFill>
                  <a:schemeClr val="tx2">
                    <a:lumMod val="75000"/>
                  </a:schemeClr>
                </a:solidFill>
                <a:latin typeface="Eras Bold ITC" pitchFamily="34" charset="0"/>
              </a:rPr>
              <a:t>coaches</a:t>
            </a:r>
            <a:r>
              <a:rPr lang="en-US" altLang="en-US" sz="2987" b="1" dirty="0">
                <a:solidFill>
                  <a:schemeClr val="tx2">
                    <a:lumMod val="75000"/>
                  </a:schemeClr>
                </a:solidFill>
                <a:latin typeface="Eras Bold ITC" pitchFamily="34" charset="0"/>
              </a:rPr>
              <a:t> if </a:t>
            </a:r>
            <a:r>
              <a:rPr lang="en-US" altLang="en-US" sz="2987" dirty="0">
                <a:solidFill>
                  <a:schemeClr val="tx2">
                    <a:lumMod val="75000"/>
                  </a:schemeClr>
                </a:solidFill>
                <a:latin typeface="Eras Bold ITC" pitchFamily="34" charset="0"/>
              </a:rPr>
              <a:t>student athlete will be missing practice.  This includes Saturday in – season schedule (Varsity Only)</a:t>
            </a:r>
          </a:p>
          <a:p>
            <a:pPr>
              <a:buFontTx/>
              <a:buNone/>
            </a:pPr>
            <a:endParaRPr lang="en-US" altLang="en-US" sz="2987" dirty="0">
              <a:solidFill>
                <a:schemeClr val="tx2">
                  <a:lumMod val="75000"/>
                </a:schemeClr>
              </a:solidFill>
              <a:latin typeface="Eras Bold ITC" pitchFamily="34" charset="0"/>
            </a:endParaRPr>
          </a:p>
          <a:p>
            <a:pPr>
              <a:buFontTx/>
              <a:buNone/>
            </a:pPr>
            <a:r>
              <a:rPr lang="en-US" altLang="en-US" sz="2987" u="sng" dirty="0">
                <a:solidFill>
                  <a:schemeClr val="tx2">
                    <a:lumMod val="75000"/>
                  </a:schemeClr>
                </a:solidFill>
                <a:latin typeface="Eras Bold ITC" pitchFamily="34" charset="0"/>
              </a:rPr>
              <a:t>Coaches office</a:t>
            </a:r>
            <a:r>
              <a:rPr lang="en-US" altLang="en-US" sz="2987" dirty="0">
                <a:solidFill>
                  <a:schemeClr val="tx2">
                    <a:lumMod val="75000"/>
                  </a:schemeClr>
                </a:solidFill>
                <a:latin typeface="Eras Bold ITC" pitchFamily="34" charset="0"/>
              </a:rPr>
              <a:t> is 469-633-6470.</a:t>
            </a:r>
          </a:p>
          <a:p>
            <a:pPr>
              <a:buFontTx/>
              <a:buNone/>
            </a:pPr>
            <a:endParaRPr lang="en-US" altLang="en-US" sz="2987" dirty="0">
              <a:solidFill>
                <a:schemeClr val="tx2">
                  <a:lumMod val="75000"/>
                </a:schemeClr>
              </a:solidFill>
              <a:latin typeface="Eras Bold ITC" pitchFamily="34" charset="0"/>
            </a:endParaRPr>
          </a:p>
          <a:p>
            <a:pPr>
              <a:buFontTx/>
              <a:buNone/>
            </a:pPr>
            <a:r>
              <a:rPr lang="en-US" altLang="en-US" sz="2987" dirty="0">
                <a:solidFill>
                  <a:schemeClr val="tx2">
                    <a:lumMod val="75000"/>
                  </a:schemeClr>
                </a:solidFill>
                <a:latin typeface="Eras Bold ITC" pitchFamily="34" charset="0"/>
                <a:hlinkClick r:id="rId3"/>
              </a:rPr>
              <a:t>colec@friscoisd.org-</a:t>
            </a:r>
            <a:r>
              <a:rPr lang="en-US" altLang="en-US" sz="2987" dirty="0">
                <a:solidFill>
                  <a:schemeClr val="tx2">
                    <a:lumMod val="75000"/>
                  </a:schemeClr>
                </a:solidFill>
                <a:latin typeface="Eras Bold ITC" pitchFamily="34" charset="0"/>
              </a:rPr>
              <a:t>  Varsity and JV</a:t>
            </a:r>
          </a:p>
          <a:p>
            <a:pPr>
              <a:buFontTx/>
              <a:buNone/>
            </a:pPr>
            <a:r>
              <a:rPr lang="en-US" altLang="en-US" sz="2987" dirty="0">
                <a:solidFill>
                  <a:schemeClr val="tx2">
                    <a:lumMod val="75000"/>
                  </a:schemeClr>
                </a:solidFill>
                <a:latin typeface="Eras Bold ITC" pitchFamily="34" charset="0"/>
                <a:hlinkClick r:id="rId4"/>
              </a:rPr>
              <a:t>wellscal@friscoisd.org</a:t>
            </a:r>
            <a:r>
              <a:rPr lang="en-US" altLang="en-US" sz="2987" dirty="0">
                <a:solidFill>
                  <a:schemeClr val="tx2">
                    <a:lumMod val="75000"/>
                  </a:schemeClr>
                </a:solidFill>
                <a:latin typeface="Eras Bold ITC" pitchFamily="34" charset="0"/>
              </a:rPr>
              <a:t> - Freshman</a:t>
            </a:r>
          </a:p>
          <a:p>
            <a:pPr>
              <a:buFontTx/>
              <a:buNone/>
            </a:pPr>
            <a:endParaRPr lang="en-US" altLang="en-US" sz="2987" dirty="0">
              <a:solidFill>
                <a:schemeClr val="tx2">
                  <a:lumMod val="75000"/>
                </a:schemeClr>
              </a:solidFill>
              <a:latin typeface="Eras Bold ITC" pitchFamily="34" charset="0"/>
            </a:endParaRPr>
          </a:p>
          <a:p>
            <a:pPr>
              <a:buFontTx/>
              <a:buNone/>
            </a:pPr>
            <a:endParaRPr lang="en-US" altLang="en-US" sz="2987" dirty="0">
              <a:solidFill>
                <a:schemeClr val="tx2">
                  <a:lumMod val="75000"/>
                </a:schemeClr>
              </a:solidFill>
              <a:latin typeface="Eras Bold ITC" pitchFamily="34" charset="0"/>
            </a:endParaRPr>
          </a:p>
          <a:p>
            <a:pPr>
              <a:buFontTx/>
              <a:buNone/>
            </a:pPr>
            <a:r>
              <a:rPr lang="en-US" altLang="en-US" sz="2987" dirty="0">
                <a:solidFill>
                  <a:schemeClr val="tx2">
                    <a:lumMod val="75000"/>
                  </a:schemeClr>
                </a:solidFill>
                <a:latin typeface="Eras Bold ITC" pitchFamily="34" charset="0"/>
              </a:rPr>
              <a:t>Missed practices will need to be made up before Student athlete is allowed to participate in the next week’s contest.</a:t>
            </a:r>
          </a:p>
        </p:txBody>
      </p:sp>
    </p:spTree>
    <p:extLst>
      <p:ext uri="{BB962C8B-B14F-4D97-AF65-F5344CB8AC3E}">
        <p14:creationId xmlns:p14="http://schemas.microsoft.com/office/powerpoint/2010/main" val="2069292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type="body" idx="1"/>
          </p:nvPr>
        </p:nvSpPr>
        <p:spPr>
          <a:xfrm>
            <a:off x="182880" y="4145280"/>
            <a:ext cx="8778240" cy="2551854"/>
          </a:xfrm>
        </p:spPr>
        <p:txBody>
          <a:bodyPr/>
          <a:lstStyle/>
          <a:p>
            <a:pPr>
              <a:spcBef>
                <a:spcPct val="0"/>
              </a:spcBef>
              <a:buFontTx/>
              <a:buNone/>
            </a:pPr>
            <a:r>
              <a:rPr lang="en-US" altLang="en-US" sz="2987" dirty="0">
                <a:solidFill>
                  <a:schemeClr val="tx2">
                    <a:lumMod val="75000"/>
                  </a:schemeClr>
                </a:solidFill>
                <a:latin typeface="Eras Bold ITC" pitchFamily="34" charset="0"/>
              </a:rPr>
              <a:t>Exception – coach from current in season sport and upcoming season sport agree to athlete moving to next sport with communication with campus coordinator is in the best interest of athlete.</a:t>
            </a:r>
          </a:p>
          <a:p>
            <a:endParaRPr lang="en-US" altLang="en-US" sz="2987" dirty="0">
              <a:latin typeface="Eras Bold ITC" pitchFamily="34" charset="0"/>
            </a:endParaRPr>
          </a:p>
        </p:txBody>
      </p:sp>
      <p:sp>
        <p:nvSpPr>
          <p:cNvPr id="338948" name="Rectangle 4"/>
          <p:cNvSpPr>
            <a:spLocks noGrp="1" noChangeArrowheads="1"/>
          </p:cNvSpPr>
          <p:nvPr>
            <p:ph type="title"/>
          </p:nvPr>
        </p:nvSpPr>
        <p:spPr>
          <a:xfrm>
            <a:off x="182880" y="1381760"/>
            <a:ext cx="8778240" cy="1219200"/>
          </a:xfrm>
          <a:noFill/>
          <a:ln/>
        </p:spPr>
        <p:txBody>
          <a:bodyPr>
            <a:normAutofit fontScale="90000"/>
          </a:bodyPr>
          <a:lstStyle/>
          <a:p>
            <a:pPr algn="l"/>
            <a:r>
              <a:rPr lang="en-US" altLang="en-US" sz="4267" dirty="0">
                <a:solidFill>
                  <a:schemeClr val="tx2">
                    <a:lumMod val="75000"/>
                  </a:schemeClr>
                </a:solidFill>
                <a:latin typeface="Eras Bold ITC" pitchFamily="34" charset="0"/>
              </a:rPr>
              <a:t>No male or female athlete may quit a sport (in season) and join another sport (off season) until the current sport that he or she left has concluded.</a:t>
            </a:r>
            <a:r>
              <a:rPr lang="en-US" altLang="en-US" sz="4267" dirty="0">
                <a:solidFill>
                  <a:schemeClr val="tx2">
                    <a:lumMod val="75000"/>
                  </a:schemeClr>
                </a:solidFill>
              </a:rPr>
              <a:t> </a:t>
            </a:r>
          </a:p>
        </p:txBody>
      </p:sp>
    </p:spTree>
    <p:extLst>
      <p:ext uri="{BB962C8B-B14F-4D97-AF65-F5344CB8AC3E}">
        <p14:creationId xmlns:p14="http://schemas.microsoft.com/office/powerpoint/2010/main" val="315140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81280"/>
            <a:ext cx="8778240" cy="1056640"/>
          </a:xfrm>
        </p:spPr>
        <p:txBody>
          <a:bodyPr/>
          <a:lstStyle/>
          <a:p>
            <a:r>
              <a:rPr lang="en-US" dirty="0">
                <a:solidFill>
                  <a:schemeClr val="tx2">
                    <a:lumMod val="75000"/>
                  </a:schemeClr>
                </a:solidFill>
                <a:latin typeface="Eras Bold ITC" panose="020B0907030504020204" pitchFamily="34" charset="0"/>
              </a:rPr>
              <a:t>FISD Lettering Policy</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59" y="1137920"/>
            <a:ext cx="926592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26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8240" y="3576320"/>
            <a:ext cx="6827520" cy="2438400"/>
          </a:xfrm>
        </p:spPr>
        <p:txBody>
          <a:bodyPr>
            <a:normAutofit lnSpcReduction="10000"/>
          </a:bodyPr>
          <a:lstStyle/>
          <a:p>
            <a:r>
              <a:rPr lang="en-US" u="sng" dirty="0">
                <a:solidFill>
                  <a:schemeClr val="accent1">
                    <a:lumMod val="50000"/>
                  </a:schemeClr>
                </a:solidFill>
                <a:latin typeface="Eras Bold ITC" panose="020B0907030504020204" pitchFamily="34" charset="0"/>
              </a:rPr>
              <a:t>Equipment Coordinators</a:t>
            </a:r>
          </a:p>
          <a:p>
            <a:r>
              <a:rPr lang="en-US" dirty="0">
                <a:solidFill>
                  <a:schemeClr val="accent1">
                    <a:lumMod val="50000"/>
                  </a:schemeClr>
                </a:solidFill>
                <a:latin typeface="Eras Bold ITC" panose="020B0907030504020204" pitchFamily="34" charset="0"/>
              </a:rPr>
              <a:t>Var – Coach Kahle</a:t>
            </a:r>
          </a:p>
          <a:p>
            <a:r>
              <a:rPr lang="en-US" dirty="0">
                <a:solidFill>
                  <a:schemeClr val="accent1">
                    <a:lumMod val="50000"/>
                  </a:schemeClr>
                </a:solidFill>
                <a:latin typeface="Eras Bold ITC" panose="020B0907030504020204" pitchFamily="34" charset="0"/>
              </a:rPr>
              <a:t>JV – Coach </a:t>
            </a:r>
            <a:r>
              <a:rPr lang="en-US" dirty="0" err="1">
                <a:solidFill>
                  <a:schemeClr val="accent1">
                    <a:lumMod val="50000"/>
                  </a:schemeClr>
                </a:solidFill>
                <a:latin typeface="Eras Bold ITC" panose="020B0907030504020204" pitchFamily="34" charset="0"/>
              </a:rPr>
              <a:t>Hanlin</a:t>
            </a:r>
            <a:endParaRPr lang="en-US" dirty="0">
              <a:solidFill>
                <a:schemeClr val="accent1">
                  <a:lumMod val="50000"/>
                </a:schemeClr>
              </a:solidFill>
              <a:latin typeface="Eras Bold ITC" panose="020B0907030504020204" pitchFamily="34" charset="0"/>
            </a:endParaRPr>
          </a:p>
          <a:p>
            <a:r>
              <a:rPr lang="en-US" dirty="0">
                <a:solidFill>
                  <a:schemeClr val="accent1">
                    <a:lumMod val="50000"/>
                  </a:schemeClr>
                </a:solidFill>
                <a:latin typeface="Eras Bold ITC" panose="020B0907030504020204" pitchFamily="34" charset="0"/>
              </a:rPr>
              <a:t>Fr. – Coach Caleb Zoda</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89760" y="325121"/>
            <a:ext cx="5445760" cy="2763520"/>
          </a:xfrm>
          <a:prstGeom prst="rect">
            <a:avLst/>
          </a:prstGeom>
        </p:spPr>
      </p:pic>
    </p:spTree>
    <p:extLst>
      <p:ext uri="{BB962C8B-B14F-4D97-AF65-F5344CB8AC3E}">
        <p14:creationId xmlns:p14="http://schemas.microsoft.com/office/powerpoint/2010/main" val="2851242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81280"/>
            <a:ext cx="8778240" cy="1056640"/>
          </a:xfrm>
        </p:spPr>
        <p:txBody>
          <a:bodyPr/>
          <a:lstStyle/>
          <a:p>
            <a:r>
              <a:rPr lang="en-US" dirty="0">
                <a:solidFill>
                  <a:schemeClr val="accent1">
                    <a:lumMod val="50000"/>
                  </a:schemeClr>
                </a:solidFill>
                <a:latin typeface="Eras Bold ITC" panose="020B0907030504020204" pitchFamily="34" charset="0"/>
              </a:rPr>
              <a:t>What we provide</a:t>
            </a:r>
          </a:p>
        </p:txBody>
      </p:sp>
      <p:sp>
        <p:nvSpPr>
          <p:cNvPr id="3" name="Content Placeholder 2"/>
          <p:cNvSpPr>
            <a:spLocks noGrp="1"/>
          </p:cNvSpPr>
          <p:nvPr>
            <p:ph sz="half" idx="2"/>
          </p:nvPr>
        </p:nvSpPr>
        <p:spPr>
          <a:xfrm>
            <a:off x="5384800" y="1706880"/>
            <a:ext cx="3576320" cy="4827694"/>
          </a:xfrm>
        </p:spPr>
        <p:txBody>
          <a:bodyPr>
            <a:normAutofit fontScale="92500" lnSpcReduction="10000"/>
          </a:bodyPr>
          <a:lstStyle/>
          <a:p>
            <a:r>
              <a:rPr lang="en-US" dirty="0">
                <a:solidFill>
                  <a:schemeClr val="accent1">
                    <a:lumMod val="50000"/>
                  </a:schemeClr>
                </a:solidFill>
                <a:latin typeface="Eras Bold ITC" panose="020B0907030504020204" pitchFamily="34" charset="0"/>
              </a:rPr>
              <a:t>Helmet</a:t>
            </a:r>
          </a:p>
          <a:p>
            <a:r>
              <a:rPr lang="en-US" dirty="0">
                <a:solidFill>
                  <a:schemeClr val="accent1">
                    <a:lumMod val="50000"/>
                  </a:schemeClr>
                </a:solidFill>
                <a:latin typeface="Eras Bold ITC" panose="020B0907030504020204" pitchFamily="34" charset="0"/>
              </a:rPr>
              <a:t>Shoulder Pads</a:t>
            </a:r>
          </a:p>
          <a:p>
            <a:r>
              <a:rPr lang="en-US" dirty="0">
                <a:solidFill>
                  <a:schemeClr val="accent1">
                    <a:lumMod val="50000"/>
                  </a:schemeClr>
                </a:solidFill>
                <a:latin typeface="Eras Bold ITC" panose="020B0907030504020204" pitchFamily="34" charset="0"/>
              </a:rPr>
              <a:t>Practice Jersey</a:t>
            </a:r>
          </a:p>
          <a:p>
            <a:r>
              <a:rPr lang="en-US" dirty="0">
                <a:solidFill>
                  <a:schemeClr val="accent1">
                    <a:lumMod val="50000"/>
                  </a:schemeClr>
                </a:solidFill>
                <a:latin typeface="Eras Bold ITC" panose="020B0907030504020204" pitchFamily="34" charset="0"/>
              </a:rPr>
              <a:t>Practice Pants</a:t>
            </a:r>
          </a:p>
          <a:p>
            <a:r>
              <a:rPr lang="en-US" dirty="0">
                <a:solidFill>
                  <a:schemeClr val="accent1">
                    <a:lumMod val="50000"/>
                  </a:schemeClr>
                </a:solidFill>
                <a:latin typeface="Eras Bold ITC" panose="020B0907030504020204" pitchFamily="34" charset="0"/>
              </a:rPr>
              <a:t>Girdle</a:t>
            </a:r>
          </a:p>
          <a:p>
            <a:r>
              <a:rPr lang="en-US" dirty="0">
                <a:solidFill>
                  <a:schemeClr val="accent1">
                    <a:lumMod val="50000"/>
                  </a:schemeClr>
                </a:solidFill>
                <a:latin typeface="Eras Bold ITC" panose="020B0907030504020204" pitchFamily="34" charset="0"/>
              </a:rPr>
              <a:t>Workout Shirt</a:t>
            </a:r>
          </a:p>
          <a:p>
            <a:r>
              <a:rPr lang="en-US" dirty="0">
                <a:solidFill>
                  <a:schemeClr val="accent1">
                    <a:lumMod val="50000"/>
                  </a:schemeClr>
                </a:solidFill>
                <a:latin typeface="Eras Bold ITC" panose="020B0907030504020204" pitchFamily="34" charset="0"/>
              </a:rPr>
              <a:t>Workout Shorts</a:t>
            </a:r>
          </a:p>
          <a:p>
            <a:r>
              <a:rPr lang="en-US" dirty="0">
                <a:solidFill>
                  <a:schemeClr val="accent1">
                    <a:lumMod val="50000"/>
                  </a:schemeClr>
                </a:solidFill>
                <a:latin typeface="Eras Bold ITC" panose="020B0907030504020204" pitchFamily="34" charset="0"/>
              </a:rPr>
              <a:t>Practice Socks</a:t>
            </a:r>
          </a:p>
          <a:p>
            <a:r>
              <a:rPr lang="en-US" dirty="0">
                <a:solidFill>
                  <a:schemeClr val="accent1">
                    <a:lumMod val="50000"/>
                  </a:schemeClr>
                </a:solidFill>
                <a:latin typeface="Eras Bold ITC" panose="020B0907030504020204" pitchFamily="34" charset="0"/>
              </a:rPr>
              <a:t>Towel</a:t>
            </a:r>
          </a:p>
          <a:p>
            <a:r>
              <a:rPr lang="en-US" dirty="0">
                <a:solidFill>
                  <a:schemeClr val="accent1">
                    <a:lumMod val="50000"/>
                  </a:schemeClr>
                </a:solidFill>
                <a:latin typeface="Eras Bold ITC" panose="020B0907030504020204" pitchFamily="34" charset="0"/>
              </a:rPr>
              <a:t>Mouthpiece</a:t>
            </a:r>
          </a:p>
        </p:txBody>
      </p:sp>
      <p:sp>
        <p:nvSpPr>
          <p:cNvPr id="4" name="Content Placeholder 3"/>
          <p:cNvSpPr>
            <a:spLocks noGrp="1"/>
          </p:cNvSpPr>
          <p:nvPr>
            <p:ph sz="quarter" idx="4294967295"/>
          </p:nvPr>
        </p:nvSpPr>
        <p:spPr>
          <a:xfrm>
            <a:off x="85344" y="1706880"/>
            <a:ext cx="4649216" cy="5120640"/>
          </a:xfrm>
          <a:prstGeom prst="rect">
            <a:avLst/>
          </a:prstGeom>
        </p:spPr>
        <p:txBody>
          <a:bodyPr/>
          <a:lstStyle/>
          <a:p>
            <a:r>
              <a:rPr lang="en-US" sz="2987" dirty="0">
                <a:solidFill>
                  <a:schemeClr val="accent1">
                    <a:lumMod val="50000"/>
                  </a:schemeClr>
                </a:solidFill>
                <a:latin typeface="Eras Bold ITC" panose="020B0907030504020204" pitchFamily="34" charset="0"/>
              </a:rPr>
              <a:t>Any other items must be approved to be worn during practices/games. </a:t>
            </a:r>
          </a:p>
          <a:p>
            <a:r>
              <a:rPr lang="en-US" sz="2987" dirty="0">
                <a:solidFill>
                  <a:schemeClr val="accent1">
                    <a:lumMod val="50000"/>
                  </a:schemeClr>
                </a:solidFill>
                <a:latin typeface="Eras Bold ITC" panose="020B0907030504020204" pitchFamily="34" charset="0"/>
              </a:rPr>
              <a:t>Athletes will be required to turn in the equipment issued to them at the end of the season. </a:t>
            </a:r>
          </a:p>
        </p:txBody>
      </p:sp>
    </p:spTree>
    <p:extLst>
      <p:ext uri="{BB962C8B-B14F-4D97-AF65-F5344CB8AC3E}">
        <p14:creationId xmlns:p14="http://schemas.microsoft.com/office/powerpoint/2010/main" val="3562850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lumMod val="50000"/>
                  </a:schemeClr>
                </a:solidFill>
                <a:latin typeface="Eras Bold ITC" panose="020B0907030504020204" pitchFamily="34" charset="0"/>
              </a:rPr>
              <a:t>Colors/Laundry</a:t>
            </a:r>
          </a:p>
        </p:txBody>
      </p:sp>
      <p:sp>
        <p:nvSpPr>
          <p:cNvPr id="5" name="Content Placeholder 4"/>
          <p:cNvSpPr>
            <a:spLocks noGrp="1"/>
          </p:cNvSpPr>
          <p:nvPr>
            <p:ph idx="1"/>
          </p:nvPr>
        </p:nvSpPr>
        <p:spPr>
          <a:xfrm>
            <a:off x="182880" y="2032000"/>
            <a:ext cx="8778240" cy="4502574"/>
          </a:xfrm>
        </p:spPr>
        <p:txBody>
          <a:bodyPr>
            <a:normAutofit/>
          </a:bodyPr>
          <a:lstStyle/>
          <a:p>
            <a:r>
              <a:rPr lang="en-US" dirty="0">
                <a:solidFill>
                  <a:schemeClr val="accent1">
                    <a:lumMod val="50000"/>
                  </a:schemeClr>
                </a:solidFill>
                <a:latin typeface="Eras Bold ITC" panose="020B0907030504020204" pitchFamily="34" charset="0"/>
              </a:rPr>
              <a:t>School colors are Hunter Green, Silver, and Navy Blue</a:t>
            </a:r>
          </a:p>
          <a:p>
            <a:r>
              <a:rPr lang="en-US" dirty="0">
                <a:solidFill>
                  <a:schemeClr val="accent1">
                    <a:lumMod val="50000"/>
                  </a:schemeClr>
                </a:solidFill>
                <a:latin typeface="Eras Bold ITC" panose="020B0907030504020204" pitchFamily="34" charset="0"/>
              </a:rPr>
              <a:t>Laundry will be washed for the players and returned to their lockers prior to practices. It is the athlete’s responsibility to get items to be washed onto their laundry clips and into the basket for cleaning.</a:t>
            </a:r>
          </a:p>
        </p:txBody>
      </p:sp>
    </p:spTree>
    <p:extLst>
      <p:ext uri="{BB962C8B-B14F-4D97-AF65-F5344CB8AC3E}">
        <p14:creationId xmlns:p14="http://schemas.microsoft.com/office/powerpoint/2010/main" val="614297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59423" y="0"/>
            <a:ext cx="8625155" cy="7315200"/>
          </a:xfrm>
          <a:prstGeom prst="rect">
            <a:avLst/>
          </a:prstGeom>
        </p:spPr>
      </p:pic>
      <p:sp>
        <p:nvSpPr>
          <p:cNvPr id="4" name="Rectangle 3"/>
          <p:cNvSpPr/>
          <p:nvPr/>
        </p:nvSpPr>
        <p:spPr>
          <a:xfrm>
            <a:off x="508000" y="731520"/>
            <a:ext cx="8128000" cy="5345566"/>
          </a:xfrm>
          <a:prstGeom prst="rect">
            <a:avLst/>
          </a:prstGeom>
        </p:spPr>
        <p:txBody>
          <a:bodyPr wrap="square">
            <a:spAutoFit/>
          </a:bodyPr>
          <a:lstStyle/>
          <a:p>
            <a:pPr algn="ctr"/>
            <a:r>
              <a:rPr lang="en-US" sz="8534" dirty="0">
                <a:solidFill>
                  <a:srgbClr val="006600"/>
                </a:solidFill>
                <a:latin typeface="Rockwell" panose="02060603020205020403" pitchFamily="18" charset="0"/>
              </a:rPr>
              <a:t>REEDY LIONS </a:t>
            </a:r>
            <a:r>
              <a:rPr lang="en-US" sz="8534" dirty="0">
                <a:solidFill>
                  <a:srgbClr val="000066"/>
                </a:solidFill>
                <a:latin typeface="Rockwell" panose="02060603020205020403" pitchFamily="18" charset="0"/>
              </a:rPr>
              <a:t>COLLEGE RECRUITING INFORMATION</a:t>
            </a:r>
          </a:p>
        </p:txBody>
      </p:sp>
    </p:spTree>
    <p:extLst>
      <p:ext uri="{BB962C8B-B14F-4D97-AF65-F5344CB8AC3E}">
        <p14:creationId xmlns:p14="http://schemas.microsoft.com/office/powerpoint/2010/main" val="2174536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 y="76200"/>
            <a:ext cx="9347199" cy="748988"/>
          </a:xfrm>
          <a:prstGeom prst="rect">
            <a:avLst/>
          </a:prstGeom>
        </p:spPr>
        <p:txBody>
          <a:bodyPr wrap="square">
            <a:spAutoFit/>
          </a:bodyPr>
          <a:lstStyle/>
          <a:p>
            <a:pPr algn="ctr"/>
            <a:r>
              <a:rPr lang="en-US" sz="4267" b="1" u="sng" dirty="0">
                <a:solidFill>
                  <a:schemeClr val="accent1">
                    <a:lumMod val="50000"/>
                  </a:schemeClr>
                </a:solidFill>
                <a:latin typeface="Eras Bold ITC" panose="020B0907030504020204" pitchFamily="34" charset="0"/>
              </a:rPr>
              <a:t>Reedy </a:t>
            </a:r>
            <a:r>
              <a:rPr lang="en-US" sz="4267" b="1" u="sng" dirty="0">
                <a:solidFill>
                  <a:schemeClr val="tx2">
                    <a:lumMod val="75000"/>
                  </a:schemeClr>
                </a:solidFill>
                <a:latin typeface="Eras Bold ITC" panose="020B0907030504020204" pitchFamily="34" charset="0"/>
              </a:rPr>
              <a:t>Football</a:t>
            </a:r>
            <a:r>
              <a:rPr lang="en-US" sz="4267" b="1" u="sng" dirty="0">
                <a:solidFill>
                  <a:schemeClr val="accent1">
                    <a:lumMod val="50000"/>
                  </a:schemeClr>
                </a:solidFill>
                <a:latin typeface="Eras Bold ITC" panose="020B0907030504020204" pitchFamily="34" charset="0"/>
              </a:rPr>
              <a:t> Staff </a:t>
            </a:r>
            <a:endParaRPr lang="en-US" sz="4267" dirty="0">
              <a:latin typeface="Eras Bold ITC" panose="020B0907030504020204" pitchFamily="34" charset="0"/>
            </a:endParaRPr>
          </a:p>
        </p:txBody>
      </p:sp>
      <p:sp>
        <p:nvSpPr>
          <p:cNvPr id="3" name="TextBox 2"/>
          <p:cNvSpPr txBox="1"/>
          <p:nvPr/>
        </p:nvSpPr>
        <p:spPr>
          <a:xfrm>
            <a:off x="588909" y="852553"/>
            <a:ext cx="7855189" cy="2456057"/>
          </a:xfrm>
          <a:prstGeom prst="rect">
            <a:avLst/>
          </a:prstGeom>
          <a:noFill/>
        </p:spPr>
        <p:txBody>
          <a:bodyPr wrap="square" rtlCol="0">
            <a:spAutoFit/>
          </a:bodyPr>
          <a:lstStyle/>
          <a:p>
            <a:pPr algn="ctr"/>
            <a:r>
              <a:rPr lang="en-US" sz="2560" b="1" i="1" u="sng" dirty="0">
                <a:solidFill>
                  <a:schemeClr val="tx2">
                    <a:lumMod val="75000"/>
                  </a:schemeClr>
                </a:solidFill>
                <a:latin typeface="Eras Bold ITC" panose="020B0907030504020204" pitchFamily="34" charset="0"/>
              </a:rPr>
              <a:t>Offensive Coaches</a:t>
            </a:r>
          </a:p>
          <a:p>
            <a:r>
              <a:rPr lang="en-US" sz="2560" dirty="0">
                <a:solidFill>
                  <a:schemeClr val="tx2">
                    <a:lumMod val="75000"/>
                  </a:schemeClr>
                </a:solidFill>
                <a:latin typeface="Eras Bold ITC" panose="020B0907030504020204" pitchFamily="34" charset="0"/>
              </a:rPr>
              <a:t>Will Secord – Co - OC / QB’s</a:t>
            </a:r>
          </a:p>
          <a:p>
            <a:r>
              <a:rPr lang="en-US" sz="2560" dirty="0">
                <a:solidFill>
                  <a:schemeClr val="tx2">
                    <a:lumMod val="75000"/>
                  </a:schemeClr>
                </a:solidFill>
                <a:latin typeface="Eras Bold ITC" panose="020B0907030504020204" pitchFamily="34" charset="0"/>
              </a:rPr>
              <a:t>Brian Chandler – Co - OC / </a:t>
            </a:r>
            <a:r>
              <a:rPr lang="en-US" sz="2560" dirty="0" err="1">
                <a:solidFill>
                  <a:schemeClr val="tx2">
                    <a:lumMod val="75000"/>
                  </a:schemeClr>
                </a:solidFill>
                <a:latin typeface="Eras Bold ITC" panose="020B0907030504020204" pitchFamily="34" charset="0"/>
              </a:rPr>
              <a:t>OLine</a:t>
            </a:r>
            <a:endParaRPr lang="en-US" sz="2560" dirty="0">
              <a:solidFill>
                <a:schemeClr val="tx2">
                  <a:lumMod val="75000"/>
                </a:schemeClr>
              </a:solidFill>
              <a:latin typeface="Eras Bold ITC" panose="020B0907030504020204" pitchFamily="34" charset="0"/>
            </a:endParaRPr>
          </a:p>
          <a:p>
            <a:r>
              <a:rPr lang="en-US" sz="2560" dirty="0" err="1">
                <a:solidFill>
                  <a:schemeClr val="tx2">
                    <a:lumMod val="75000"/>
                  </a:schemeClr>
                </a:solidFill>
                <a:latin typeface="Eras Bold ITC" panose="020B0907030504020204" pitchFamily="34" charset="0"/>
              </a:rPr>
              <a:t>Trevis</a:t>
            </a:r>
            <a:r>
              <a:rPr lang="en-US" sz="2560" dirty="0">
                <a:solidFill>
                  <a:schemeClr val="tx2">
                    <a:lumMod val="75000"/>
                  </a:schemeClr>
                </a:solidFill>
                <a:latin typeface="Eras Bold ITC" panose="020B0907030504020204" pitchFamily="34" charset="0"/>
              </a:rPr>
              <a:t> Kahle - RB’s</a:t>
            </a:r>
          </a:p>
          <a:p>
            <a:r>
              <a:rPr lang="en-US" sz="2560" dirty="0">
                <a:solidFill>
                  <a:schemeClr val="tx2">
                    <a:lumMod val="75000"/>
                  </a:schemeClr>
                </a:solidFill>
                <a:latin typeface="Eras Bold ITC" panose="020B0907030504020204" pitchFamily="34" charset="0"/>
              </a:rPr>
              <a:t>Brad </a:t>
            </a:r>
            <a:r>
              <a:rPr lang="en-US" sz="2560" dirty="0" err="1">
                <a:solidFill>
                  <a:schemeClr val="tx2">
                    <a:lumMod val="75000"/>
                  </a:schemeClr>
                </a:solidFill>
                <a:latin typeface="Eras Bold ITC" panose="020B0907030504020204" pitchFamily="34" charset="0"/>
              </a:rPr>
              <a:t>Sicula</a:t>
            </a:r>
            <a:r>
              <a:rPr lang="en-US" sz="2560" dirty="0">
                <a:solidFill>
                  <a:schemeClr val="tx2">
                    <a:lumMod val="75000"/>
                  </a:schemeClr>
                </a:solidFill>
                <a:latin typeface="Eras Bold ITC" panose="020B0907030504020204" pitchFamily="34" charset="0"/>
              </a:rPr>
              <a:t> – Rec’s</a:t>
            </a:r>
          </a:p>
          <a:p>
            <a:r>
              <a:rPr lang="en-US" sz="2560" dirty="0">
                <a:solidFill>
                  <a:schemeClr val="tx2">
                    <a:lumMod val="75000"/>
                  </a:schemeClr>
                </a:solidFill>
                <a:latin typeface="Eras Bold ITC" panose="020B0907030504020204" pitchFamily="34" charset="0"/>
              </a:rPr>
              <a:t>Clint Coffman – O-line</a:t>
            </a:r>
          </a:p>
        </p:txBody>
      </p:sp>
      <p:sp>
        <p:nvSpPr>
          <p:cNvPr id="4" name="TextBox 3"/>
          <p:cNvSpPr txBox="1"/>
          <p:nvPr/>
        </p:nvSpPr>
        <p:spPr>
          <a:xfrm>
            <a:off x="569859" y="3245111"/>
            <a:ext cx="7703618" cy="2456057"/>
          </a:xfrm>
          <a:prstGeom prst="rect">
            <a:avLst/>
          </a:prstGeom>
          <a:noFill/>
        </p:spPr>
        <p:txBody>
          <a:bodyPr wrap="square" rtlCol="0">
            <a:spAutoFit/>
          </a:bodyPr>
          <a:lstStyle/>
          <a:p>
            <a:pPr algn="ctr"/>
            <a:r>
              <a:rPr lang="en-US" sz="2560" b="1" i="1" u="sng" dirty="0">
                <a:solidFill>
                  <a:schemeClr val="tx2">
                    <a:lumMod val="75000"/>
                  </a:schemeClr>
                </a:solidFill>
                <a:latin typeface="Eras Bold ITC" panose="020B0907030504020204" pitchFamily="34" charset="0"/>
              </a:rPr>
              <a:t>Defensive Coaches</a:t>
            </a:r>
          </a:p>
          <a:p>
            <a:r>
              <a:rPr lang="en-US" sz="2560" dirty="0">
                <a:solidFill>
                  <a:schemeClr val="tx2">
                    <a:lumMod val="75000"/>
                  </a:schemeClr>
                </a:solidFill>
                <a:latin typeface="Eras Bold ITC" panose="020B0907030504020204" pitchFamily="34" charset="0"/>
              </a:rPr>
              <a:t>Brad Lagrone - DC / LB’S</a:t>
            </a:r>
          </a:p>
          <a:p>
            <a:r>
              <a:rPr lang="en-US" sz="2560" dirty="0">
                <a:solidFill>
                  <a:schemeClr val="tx2">
                    <a:lumMod val="75000"/>
                  </a:schemeClr>
                </a:solidFill>
                <a:latin typeface="Eras Bold ITC" panose="020B0907030504020204" pitchFamily="34" charset="0"/>
              </a:rPr>
              <a:t>Jerry </a:t>
            </a:r>
            <a:r>
              <a:rPr lang="en-US" sz="2560" dirty="0" err="1">
                <a:solidFill>
                  <a:schemeClr val="tx2">
                    <a:lumMod val="75000"/>
                  </a:schemeClr>
                </a:solidFill>
                <a:latin typeface="Eras Bold ITC" panose="020B0907030504020204" pitchFamily="34" charset="0"/>
              </a:rPr>
              <a:t>Hanlin</a:t>
            </a:r>
            <a:r>
              <a:rPr lang="en-US" sz="2560" dirty="0">
                <a:solidFill>
                  <a:schemeClr val="tx2">
                    <a:lumMod val="75000"/>
                  </a:schemeClr>
                </a:solidFill>
                <a:latin typeface="Eras Bold ITC" panose="020B0907030504020204" pitchFamily="34" charset="0"/>
              </a:rPr>
              <a:t> - DE’S</a:t>
            </a:r>
          </a:p>
          <a:p>
            <a:r>
              <a:rPr lang="en-US" sz="2560" dirty="0">
                <a:solidFill>
                  <a:schemeClr val="tx2">
                    <a:lumMod val="75000"/>
                  </a:schemeClr>
                </a:solidFill>
                <a:latin typeface="Eras Bold ITC" panose="020B0907030504020204" pitchFamily="34" charset="0"/>
              </a:rPr>
              <a:t>Jon Zoda - DL</a:t>
            </a:r>
          </a:p>
          <a:p>
            <a:r>
              <a:rPr lang="en-US" sz="2560" dirty="0" err="1">
                <a:solidFill>
                  <a:schemeClr val="tx2">
                    <a:lumMod val="75000"/>
                  </a:schemeClr>
                </a:solidFill>
                <a:latin typeface="Eras Bold ITC" panose="020B0907030504020204" pitchFamily="34" charset="0"/>
              </a:rPr>
              <a:t>Shaylon</a:t>
            </a:r>
            <a:r>
              <a:rPr lang="en-US" sz="2560" dirty="0">
                <a:solidFill>
                  <a:schemeClr val="tx2">
                    <a:lumMod val="75000"/>
                  </a:schemeClr>
                </a:solidFill>
                <a:latin typeface="Eras Bold ITC" panose="020B0907030504020204" pitchFamily="34" charset="0"/>
              </a:rPr>
              <a:t> Carter - Safeties</a:t>
            </a:r>
          </a:p>
          <a:p>
            <a:r>
              <a:rPr lang="en-US" sz="2560" dirty="0">
                <a:solidFill>
                  <a:schemeClr val="tx2">
                    <a:lumMod val="75000"/>
                  </a:schemeClr>
                </a:solidFill>
                <a:latin typeface="Eras Bold ITC" panose="020B0907030504020204" pitchFamily="34" charset="0"/>
              </a:rPr>
              <a:t>Garrett Burns – Corners</a:t>
            </a:r>
          </a:p>
        </p:txBody>
      </p:sp>
      <p:sp>
        <p:nvSpPr>
          <p:cNvPr id="5" name="Rectangle 4"/>
          <p:cNvSpPr/>
          <p:nvPr/>
        </p:nvSpPr>
        <p:spPr>
          <a:xfrm>
            <a:off x="569859" y="5825549"/>
            <a:ext cx="7965440" cy="1274195"/>
          </a:xfrm>
          <a:prstGeom prst="rect">
            <a:avLst/>
          </a:prstGeom>
        </p:spPr>
        <p:txBody>
          <a:bodyPr wrap="square">
            <a:spAutoFit/>
          </a:bodyPr>
          <a:lstStyle/>
          <a:p>
            <a:pPr algn="ctr"/>
            <a:r>
              <a:rPr lang="en-US" sz="2560" b="1" i="1" u="sng" dirty="0">
                <a:solidFill>
                  <a:schemeClr val="tx2">
                    <a:lumMod val="75000"/>
                  </a:schemeClr>
                </a:solidFill>
                <a:latin typeface="Eras Bold ITC" panose="020B0907030504020204" pitchFamily="34" charset="0"/>
              </a:rPr>
              <a:t>Freshman Coaches</a:t>
            </a:r>
            <a:endParaRPr lang="en-US" sz="2560" dirty="0">
              <a:solidFill>
                <a:schemeClr val="tx2">
                  <a:lumMod val="75000"/>
                </a:schemeClr>
              </a:solidFill>
              <a:latin typeface="Eras Bold ITC" panose="020B0907030504020204" pitchFamily="34" charset="0"/>
            </a:endParaRPr>
          </a:p>
          <a:p>
            <a:r>
              <a:rPr lang="en-US" sz="2560" dirty="0">
                <a:solidFill>
                  <a:schemeClr val="tx2">
                    <a:lumMod val="75000"/>
                  </a:schemeClr>
                </a:solidFill>
                <a:latin typeface="Eras Bold ITC" panose="020B0907030504020204" pitchFamily="34" charset="0"/>
              </a:rPr>
              <a:t>Caleb Wells – Head Coach / OC</a:t>
            </a:r>
            <a:br>
              <a:rPr lang="en-US" sz="2560" dirty="0">
                <a:solidFill>
                  <a:schemeClr val="tx2">
                    <a:lumMod val="75000"/>
                  </a:schemeClr>
                </a:solidFill>
                <a:latin typeface="Eras Bold ITC" panose="020B0907030504020204" pitchFamily="34" charset="0"/>
              </a:rPr>
            </a:br>
            <a:r>
              <a:rPr lang="en-US" sz="2560" dirty="0">
                <a:solidFill>
                  <a:schemeClr val="tx2">
                    <a:lumMod val="75000"/>
                  </a:schemeClr>
                </a:solidFill>
                <a:latin typeface="Eras Bold ITC" panose="020B0907030504020204" pitchFamily="34" charset="0"/>
              </a:rPr>
              <a:t>Caleb Zoda - DC</a:t>
            </a:r>
          </a:p>
        </p:txBody>
      </p:sp>
    </p:spTree>
    <p:extLst>
      <p:ext uri="{BB962C8B-B14F-4D97-AF65-F5344CB8AC3E}">
        <p14:creationId xmlns:p14="http://schemas.microsoft.com/office/powerpoint/2010/main" val="2303281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59423" y="0"/>
            <a:ext cx="8625155" cy="7315200"/>
          </a:xfrm>
          <a:prstGeom prst="rect">
            <a:avLst/>
          </a:prstGeom>
        </p:spPr>
      </p:pic>
      <p:sp>
        <p:nvSpPr>
          <p:cNvPr id="3" name="Rectangle 2"/>
          <p:cNvSpPr/>
          <p:nvPr/>
        </p:nvSpPr>
        <p:spPr>
          <a:xfrm>
            <a:off x="589280" y="487680"/>
            <a:ext cx="7802880" cy="2784288"/>
          </a:xfrm>
          <a:prstGeom prst="rect">
            <a:avLst/>
          </a:prstGeom>
        </p:spPr>
        <p:txBody>
          <a:bodyPr wrap="square">
            <a:spAutoFit/>
          </a:bodyPr>
          <a:lstStyle/>
          <a:p>
            <a:pPr algn="ctr"/>
            <a:r>
              <a:rPr lang="en-US" sz="7040" dirty="0">
                <a:solidFill>
                  <a:srgbClr val="006600"/>
                </a:solidFill>
                <a:latin typeface="Rockwell" panose="02060603020205020403" pitchFamily="18" charset="0"/>
              </a:rPr>
              <a:t>UNDERSTANDING RECRUITING</a:t>
            </a:r>
          </a:p>
          <a:p>
            <a:pPr algn="ctr"/>
            <a:r>
              <a:rPr lang="en-US" sz="3413" dirty="0">
                <a:solidFill>
                  <a:srgbClr val="000066"/>
                </a:solidFill>
                <a:latin typeface="Agency FB" panose="020B0503020202020204" pitchFamily="34" charset="0"/>
              </a:rPr>
              <a:t>A GUIDE FOR THE COLLEGE BOUND STUDENT ATHLETE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161" y="4064001"/>
            <a:ext cx="2600960" cy="220593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560" y="3169920"/>
            <a:ext cx="4519257" cy="300736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4560" y="4958081"/>
            <a:ext cx="4389120" cy="2123440"/>
          </a:xfrm>
          <a:prstGeom prst="rect">
            <a:avLst/>
          </a:prstGeom>
        </p:spPr>
      </p:pic>
    </p:spTree>
    <p:extLst>
      <p:ext uri="{BB962C8B-B14F-4D97-AF65-F5344CB8AC3E}">
        <p14:creationId xmlns:p14="http://schemas.microsoft.com/office/powerpoint/2010/main" val="3243606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 y="81280"/>
            <a:ext cx="9347200" cy="1869440"/>
          </a:xfrm>
          <a:prstGeom prst="rect">
            <a:avLst/>
          </a:prstGeom>
        </p:spPr>
      </p:pic>
      <p:sp>
        <p:nvSpPr>
          <p:cNvPr id="3" name="Rectangle 2"/>
          <p:cNvSpPr/>
          <p:nvPr/>
        </p:nvSpPr>
        <p:spPr>
          <a:xfrm>
            <a:off x="20320" y="1950721"/>
            <a:ext cx="9022080" cy="4983993"/>
          </a:xfrm>
          <a:prstGeom prst="rect">
            <a:avLst/>
          </a:prstGeom>
        </p:spPr>
        <p:txBody>
          <a:bodyPr wrap="square">
            <a:spAutoFit/>
          </a:bodyPr>
          <a:lstStyle/>
          <a:p>
            <a:pPr algn="ctr"/>
            <a:r>
              <a:rPr lang="en-US" sz="5120" dirty="0">
                <a:solidFill>
                  <a:srgbClr val="006600"/>
                </a:solidFill>
                <a:latin typeface="Rockwell" panose="02060603020205020403" pitchFamily="18" charset="0"/>
              </a:rPr>
              <a:t>THE RECRUITING PROCESS</a:t>
            </a:r>
          </a:p>
          <a:p>
            <a:pPr algn="ctr"/>
            <a:endParaRPr lang="en-US" sz="1707" dirty="0">
              <a:latin typeface="Adobe Garamond Pro Bold" pitchFamily="18" charset="0"/>
            </a:endParaRPr>
          </a:p>
          <a:p>
            <a:r>
              <a:rPr lang="en-US" sz="1920" b="1" dirty="0">
                <a:solidFill>
                  <a:srgbClr val="000066"/>
                </a:solidFill>
              </a:rPr>
              <a:t>HIGH SCHOOL COACHES DO NOT OFFER AND SECURE SCHOLARSHIPS FOR ATHLETES.  SCHOLARSHIPS ARE ONLY OFFERED BY COLLEGE COACHES AND RECRUITERS.  REEDY COACHES WILL ALWAYS HELP IN ANY WAY THEY CAN TO PROMOTE ATHLETES AND OUR HIGH SCHOOL FOOTBALL PROGRAM.  REEDY COACHES WILL ALWAYS BE HONEST AND STRAIGHTFORWARD WITH COLLEGE COACHES, STUDENT ATHLETES AND PARENTS.  THE RECRUITING PROCESS CAN BE AN EXCITING TIME IN A STUDENT ATHLETES LIFE, BUT FOR MOST, IT IS A STRESSFUL AND CONFUSING TIME FOR BOTH THE STUDENT ATHLETE AND THE PARENTS. COLLEGES HAVE A LIMITED NUMBER OF SCHOLARSHIPS EACH YEAR AND THEY ARE LOOKING FOR SPECIFIC MATCHES FOR THEIR PROGAM.  THE RECRUITING PROCESS USUALLY TAKES TIME AND EFFORT FROM THE STUDENT ATHLETE.  THE SCHOLARSHIP OFFER IS ULTIMATELY BETWEEN THE STUDENT ATHLETE AND THE COLLEGE COACH, LEAVING HIGH SCHOOL COACHES AND PARENTS OUT OF THE EQUATION.</a:t>
            </a:r>
          </a:p>
        </p:txBody>
      </p:sp>
    </p:spTree>
    <p:extLst>
      <p:ext uri="{BB962C8B-B14F-4D97-AF65-F5344CB8AC3E}">
        <p14:creationId xmlns:p14="http://schemas.microsoft.com/office/powerpoint/2010/main" val="98422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558136" y="29626"/>
            <a:ext cx="8625155" cy="7315200"/>
          </a:xfrm>
          <a:prstGeom prst="rect">
            <a:avLst/>
          </a:prstGeom>
        </p:spPr>
      </p:pic>
      <p:sp>
        <p:nvSpPr>
          <p:cNvPr id="4" name="Rectangle 3"/>
          <p:cNvSpPr/>
          <p:nvPr/>
        </p:nvSpPr>
        <p:spPr>
          <a:xfrm>
            <a:off x="1076960" y="2131028"/>
            <a:ext cx="7396480" cy="4689104"/>
          </a:xfrm>
          <a:prstGeom prst="rect">
            <a:avLst/>
          </a:prstGeom>
        </p:spPr>
        <p:txBody>
          <a:bodyPr wrap="square">
            <a:spAutoFit/>
          </a:bodyPr>
          <a:lstStyle/>
          <a:p>
            <a:pPr marL="548657" indent="-548657">
              <a:buAutoNum type="arabicPeriod"/>
            </a:pPr>
            <a:r>
              <a:rPr lang="en-US" sz="2987" b="1" i="1" dirty="0">
                <a:solidFill>
                  <a:srgbClr val="002060"/>
                </a:solidFill>
              </a:rPr>
              <a:t>Are you the best player on the Team?</a:t>
            </a:r>
          </a:p>
          <a:p>
            <a:pPr marL="548657" indent="-548657">
              <a:buAutoNum type="arabicPeriod"/>
            </a:pPr>
            <a:r>
              <a:rPr lang="en-US" sz="2987" b="1" i="1" dirty="0">
                <a:solidFill>
                  <a:srgbClr val="002060"/>
                </a:solidFill>
              </a:rPr>
              <a:t>Are you one of the Top 10 players in the District?</a:t>
            </a:r>
          </a:p>
          <a:p>
            <a:pPr marL="548657" indent="-548657">
              <a:buAutoNum type="arabicPeriod"/>
            </a:pPr>
            <a:r>
              <a:rPr lang="en-US" sz="2987" b="1" i="1" dirty="0">
                <a:solidFill>
                  <a:srgbClr val="002060"/>
                </a:solidFill>
              </a:rPr>
              <a:t>Are you one of the Top 10 Players at your position in DFW area?</a:t>
            </a:r>
          </a:p>
          <a:p>
            <a:endParaRPr lang="en-US" sz="2987" b="1" i="1" dirty="0">
              <a:solidFill>
                <a:srgbClr val="002060"/>
              </a:solidFill>
            </a:endParaRPr>
          </a:p>
          <a:p>
            <a:r>
              <a:rPr lang="en-US" sz="2987" b="1" i="1" dirty="0">
                <a:solidFill>
                  <a:srgbClr val="002060"/>
                </a:solidFill>
              </a:rPr>
              <a:t>-If you can’t answer “YES” to each question, you might not be playing at major D1 Conference, but there are plenty of opportunities at the D2, D3, JC, NAIA levels</a:t>
            </a:r>
          </a:p>
        </p:txBody>
      </p:sp>
      <p:sp>
        <p:nvSpPr>
          <p:cNvPr id="5" name="Rectangle 4"/>
          <p:cNvSpPr/>
          <p:nvPr/>
        </p:nvSpPr>
        <p:spPr>
          <a:xfrm>
            <a:off x="751840" y="487681"/>
            <a:ext cx="8128000" cy="1274195"/>
          </a:xfrm>
          <a:prstGeom prst="rect">
            <a:avLst/>
          </a:prstGeom>
        </p:spPr>
        <p:txBody>
          <a:bodyPr wrap="square">
            <a:spAutoFit/>
          </a:bodyPr>
          <a:lstStyle/>
          <a:p>
            <a:pPr algn="ctr"/>
            <a:r>
              <a:rPr lang="en-US" sz="7680" dirty="0">
                <a:solidFill>
                  <a:srgbClr val="006600"/>
                </a:solidFill>
                <a:latin typeface="Rockwell" panose="02060603020205020403" pitchFamily="18" charset="0"/>
              </a:rPr>
              <a:t>3 QUESTIONS</a:t>
            </a:r>
          </a:p>
        </p:txBody>
      </p:sp>
    </p:spTree>
    <p:extLst>
      <p:ext uri="{BB962C8B-B14F-4D97-AF65-F5344CB8AC3E}">
        <p14:creationId xmlns:p14="http://schemas.microsoft.com/office/powerpoint/2010/main" val="1195302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59423" y="0"/>
            <a:ext cx="8625155" cy="7315200"/>
          </a:xfrm>
          <a:prstGeom prst="rect">
            <a:avLst/>
          </a:prstGeom>
        </p:spPr>
      </p:pic>
      <p:sp>
        <p:nvSpPr>
          <p:cNvPr id="2" name="Rectangle 1"/>
          <p:cNvSpPr/>
          <p:nvPr/>
        </p:nvSpPr>
        <p:spPr>
          <a:xfrm>
            <a:off x="1408236" y="393487"/>
            <a:ext cx="6083717" cy="1274195"/>
          </a:xfrm>
          <a:prstGeom prst="rect">
            <a:avLst/>
          </a:prstGeom>
        </p:spPr>
        <p:txBody>
          <a:bodyPr wrap="none">
            <a:spAutoFit/>
          </a:bodyPr>
          <a:lstStyle/>
          <a:p>
            <a:pPr algn="ctr"/>
            <a:r>
              <a:rPr lang="en-US" sz="7680" dirty="0">
                <a:solidFill>
                  <a:srgbClr val="006600"/>
                </a:solidFill>
                <a:latin typeface="Rockwell" panose="02060603020205020403" pitchFamily="18" charset="0"/>
              </a:rPr>
              <a:t>RECRUITING</a:t>
            </a:r>
          </a:p>
        </p:txBody>
      </p:sp>
      <p:sp>
        <p:nvSpPr>
          <p:cNvPr id="4" name="TextBox 3"/>
          <p:cNvSpPr txBox="1"/>
          <p:nvPr/>
        </p:nvSpPr>
        <p:spPr>
          <a:xfrm>
            <a:off x="426720" y="1544320"/>
            <a:ext cx="8209280" cy="5410712"/>
          </a:xfrm>
          <a:prstGeom prst="rect">
            <a:avLst/>
          </a:prstGeom>
          <a:noFill/>
        </p:spPr>
        <p:txBody>
          <a:bodyPr wrap="square" rtlCol="0">
            <a:spAutoFit/>
          </a:bodyPr>
          <a:lstStyle/>
          <a:p>
            <a:pPr marL="304810" indent="-304810">
              <a:buFont typeface="Wingdings" panose="05000000000000000000" pitchFamily="2" charset="2"/>
              <a:buChar char="q"/>
            </a:pPr>
            <a:r>
              <a:rPr lang="en-US" sz="1920" b="1" dirty="0">
                <a:solidFill>
                  <a:srgbClr val="000066"/>
                </a:solidFill>
              </a:rPr>
              <a:t>UNDERSTAND THAT RECRUITING IS BASICALLY COLLEGE FOOTBALL PROGRAMS SHOPPING FOR THEIR PLAYERS.  THEY HAVE DIFFERENT EXPECTATIONS ON EACH POSITION AND THEY DO NOT ALWAYS MATCH EACH OTHER.  EXAMPLE: SOME SCHOOLS WANT TIGHT ENDS THAT ARE AT LEAST 6’4” SO IF WE HAVE A GOOD TIGHT END THAT IS 6’2” THEY WILL NOT EVEN TALK TO THAT INDIVIDUAL.  MANY TIMES THEY ARE INITIALLY LOOKING AT MEASURABLES AND NOT INTANGABLES. (SIZE, STRENGTH, SPEED AND GRADES)</a:t>
            </a:r>
          </a:p>
          <a:p>
            <a:pPr marL="304810" indent="-304810">
              <a:buFont typeface="Wingdings" panose="05000000000000000000" pitchFamily="2" charset="2"/>
              <a:buChar char="q"/>
            </a:pPr>
            <a:r>
              <a:rPr lang="en-US" sz="1920" b="1" dirty="0">
                <a:solidFill>
                  <a:srgbClr val="000066"/>
                </a:solidFill>
              </a:rPr>
              <a:t>THEY DO NOT TALK TO ANYONE WHO DOES NOT FIT THEIR MEASURABLE EXPECTATIONS.  THERE ARE A TON OF GREAT HIGH SCHOOL ATHLETES WHO ARE 5’9” AND RUN A 4.6 IN THE 40.  MOST OF THEM DO NOT GO AND PLAY DIVISION 1 FOOTBALL. </a:t>
            </a:r>
          </a:p>
          <a:p>
            <a:pPr marL="304810" indent="-304810">
              <a:buFont typeface="Wingdings" panose="05000000000000000000" pitchFamily="2" charset="2"/>
              <a:buChar char="q"/>
            </a:pPr>
            <a:r>
              <a:rPr lang="en-US" sz="1920" b="1" dirty="0">
                <a:solidFill>
                  <a:srgbClr val="000066"/>
                </a:solidFill>
              </a:rPr>
              <a:t>IF A PLAYER REALLY WANTS TO PLAY COLLEGE FOOTBALL THERE ARE OPPORTUNITIES AT DIFFERENT LEVELS.  THEY MIGHT NOT PLAY ON TV EVERY WEEK BUT THEY CAN PLAY A HIGH LEVEL OF FOOTBALL.</a:t>
            </a:r>
          </a:p>
          <a:p>
            <a:pPr marL="304810" indent="-304810">
              <a:buFont typeface="Wingdings" panose="05000000000000000000" pitchFamily="2" charset="2"/>
              <a:buChar char="q"/>
            </a:pPr>
            <a:r>
              <a:rPr lang="en-US" sz="1920" b="1" dirty="0">
                <a:solidFill>
                  <a:srgbClr val="000066"/>
                </a:solidFill>
              </a:rPr>
              <a:t>DIVISION 2, DIVISION 3 AND NAIA ARE LEGITIMATE FOOTBALL.  IF YOU HAVE NEVER WATCHED A GAME AT THESE LEVELS WE HIGHLY RECOMMEND THAT YOU GO WATCH A GAME FOR YOURSELVES.  </a:t>
            </a:r>
          </a:p>
        </p:txBody>
      </p:sp>
    </p:spTree>
    <p:extLst>
      <p:ext uri="{BB962C8B-B14F-4D97-AF65-F5344CB8AC3E}">
        <p14:creationId xmlns:p14="http://schemas.microsoft.com/office/powerpoint/2010/main" val="917696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59423" y="0"/>
            <a:ext cx="8625155" cy="7315200"/>
          </a:xfrm>
          <a:prstGeom prst="rect">
            <a:avLst/>
          </a:prstGeom>
        </p:spPr>
      </p:pic>
      <p:sp>
        <p:nvSpPr>
          <p:cNvPr id="3" name="Rectangle 2"/>
          <p:cNvSpPr/>
          <p:nvPr/>
        </p:nvSpPr>
        <p:spPr>
          <a:xfrm>
            <a:off x="-152399" y="404121"/>
            <a:ext cx="9448800" cy="1015663"/>
          </a:xfrm>
          <a:prstGeom prst="rect">
            <a:avLst/>
          </a:prstGeom>
        </p:spPr>
        <p:txBody>
          <a:bodyPr wrap="square">
            <a:spAutoFit/>
          </a:bodyPr>
          <a:lstStyle/>
          <a:p>
            <a:pPr algn="ctr"/>
            <a:r>
              <a:rPr lang="en-US" sz="6000" b="1" dirty="0">
                <a:solidFill>
                  <a:srgbClr val="006600"/>
                </a:solidFill>
                <a:latin typeface="Rockwell" panose="02060603020205020403" pitchFamily="18" charset="0"/>
              </a:rPr>
              <a:t>RECRUITING MYTHS</a:t>
            </a:r>
          </a:p>
        </p:txBody>
      </p:sp>
      <p:sp>
        <p:nvSpPr>
          <p:cNvPr id="4" name="Rectangle 3"/>
          <p:cNvSpPr/>
          <p:nvPr/>
        </p:nvSpPr>
        <p:spPr>
          <a:xfrm>
            <a:off x="751840" y="1869440"/>
            <a:ext cx="7802880" cy="3769750"/>
          </a:xfrm>
          <a:prstGeom prst="rect">
            <a:avLst/>
          </a:prstGeom>
        </p:spPr>
        <p:txBody>
          <a:bodyPr wrap="square">
            <a:spAutoFit/>
          </a:bodyPr>
          <a:lstStyle/>
          <a:p>
            <a:pPr marL="609619" indent="-609619">
              <a:buFont typeface="Arial" panose="020B0604020202020204" pitchFamily="34" charset="0"/>
              <a:buChar char="•"/>
            </a:pPr>
            <a:r>
              <a:rPr lang="en-US" sz="2987" b="1" cap="all" dirty="0">
                <a:solidFill>
                  <a:srgbClr val="002060"/>
                </a:solidFill>
              </a:rPr>
              <a:t>BAD GRADES WON’T MATTER IF YOUR TALENT IS GOOD ENOUGH.</a:t>
            </a:r>
          </a:p>
          <a:p>
            <a:pPr marL="609619" indent="-609619">
              <a:buFont typeface="Arial" panose="020B0604020202020204" pitchFamily="34" charset="0"/>
              <a:buChar char="•"/>
            </a:pPr>
            <a:r>
              <a:rPr lang="en-US" sz="2987" b="1" cap="all" dirty="0">
                <a:solidFill>
                  <a:srgbClr val="002060"/>
                </a:solidFill>
              </a:rPr>
              <a:t>If I hire a recruiting service they will get me a scholarship.</a:t>
            </a:r>
          </a:p>
          <a:p>
            <a:pPr marL="609619" indent="-609619">
              <a:buFont typeface="Arial" panose="020B0604020202020204" pitchFamily="34" charset="0"/>
              <a:buChar char="•"/>
            </a:pPr>
            <a:r>
              <a:rPr lang="en-US" sz="2987" b="1" cap="all" dirty="0">
                <a:solidFill>
                  <a:srgbClr val="002060"/>
                </a:solidFill>
              </a:rPr>
              <a:t>My highlight film will get me a scholarship.</a:t>
            </a:r>
          </a:p>
          <a:p>
            <a:pPr marL="609619" indent="-609619">
              <a:buFont typeface="Arial" panose="020B0604020202020204" pitchFamily="34" charset="0"/>
              <a:buChar char="•"/>
            </a:pPr>
            <a:r>
              <a:rPr lang="en-US" sz="2987" b="1" cap="all" dirty="0">
                <a:solidFill>
                  <a:srgbClr val="002060"/>
                </a:solidFill>
              </a:rPr>
              <a:t>Post Season Accolade’s will get me a scholarship </a:t>
            </a:r>
          </a:p>
        </p:txBody>
      </p:sp>
    </p:spTree>
    <p:extLst>
      <p:ext uri="{BB962C8B-B14F-4D97-AF65-F5344CB8AC3E}">
        <p14:creationId xmlns:p14="http://schemas.microsoft.com/office/powerpoint/2010/main" val="39021854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lum bright="70000" contrast="-70000"/>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tretch>
            <a:fillRect/>
          </a:stretch>
        </p:blipFill>
        <p:spPr>
          <a:xfrm>
            <a:off x="253346" y="0"/>
            <a:ext cx="8625155" cy="7315200"/>
          </a:xfrm>
          <a:prstGeom prst="rect">
            <a:avLst/>
          </a:prstGeom>
        </p:spPr>
      </p:pic>
      <p:sp>
        <p:nvSpPr>
          <p:cNvPr id="3" name="TextBox 2"/>
          <p:cNvSpPr txBox="1"/>
          <p:nvPr/>
        </p:nvSpPr>
        <p:spPr>
          <a:xfrm>
            <a:off x="20321" y="210503"/>
            <a:ext cx="9022079" cy="7478970"/>
          </a:xfrm>
          <a:prstGeom prst="rect">
            <a:avLst/>
          </a:prstGeom>
          <a:noFill/>
        </p:spPr>
        <p:txBody>
          <a:bodyPr wrap="square" rtlCol="0">
            <a:spAutoFit/>
          </a:bodyPr>
          <a:lstStyle/>
          <a:p>
            <a:pPr algn="ctr"/>
            <a:r>
              <a:rPr lang="en-US" sz="5760" b="1" dirty="0">
                <a:solidFill>
                  <a:srgbClr val="006600"/>
                </a:solidFill>
                <a:latin typeface="Rockwell" panose="02060603020205020403" pitchFamily="18" charset="0"/>
              </a:rPr>
              <a:t>ENJOY YOUR TIME BEING A REEDY LION!</a:t>
            </a:r>
          </a:p>
          <a:p>
            <a:pPr algn="ctr"/>
            <a:r>
              <a:rPr lang="en-US" sz="3840" dirty="0">
                <a:solidFill>
                  <a:schemeClr val="tx2">
                    <a:lumMod val="75000"/>
                  </a:schemeClr>
                </a:solidFill>
                <a:latin typeface="Rockwell" panose="02060603020205020403" pitchFamily="18" charset="0"/>
              </a:rPr>
              <a:t>HIGH SCHOOL FOOTBALL IS ONE OF THE GREATEST TIMES OF LIFE, YOU MAKE LIFELONG FRIENDSHIPS AND LEARN ABOUT YOURSELF AND BEING PART OF A TEAM.  </a:t>
            </a:r>
          </a:p>
          <a:p>
            <a:pPr algn="ctr"/>
            <a:r>
              <a:rPr lang="en-US" sz="5120" b="1" dirty="0">
                <a:solidFill>
                  <a:srgbClr val="006600"/>
                </a:solidFill>
                <a:latin typeface="Rockwell" panose="02060603020205020403" pitchFamily="18" charset="0"/>
              </a:rPr>
              <a:t>WITH TEAM SUCCESS COMES PERSONAL SUCCESS!</a:t>
            </a:r>
          </a:p>
          <a:p>
            <a:endParaRPr lang="en-US" sz="1920" dirty="0"/>
          </a:p>
        </p:txBody>
      </p:sp>
    </p:spTree>
    <p:extLst>
      <p:ext uri="{BB962C8B-B14F-4D97-AF65-F5344CB8AC3E}">
        <p14:creationId xmlns:p14="http://schemas.microsoft.com/office/powerpoint/2010/main" val="2043547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B6FACB3C-9069-4791-BC5C-0DB7CD19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7315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0">
            <a:extLst>
              <a:ext uri="{FF2B5EF4-FFF2-40B4-BE49-F238E27FC236}">
                <a16:creationId xmlns:a16="http://schemas.microsoft.com/office/drawing/2014/main" id="{71F2038E-D777-4B76-81DD-DD13EE91B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731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3504" y="856485"/>
            <a:ext cx="3574747" cy="1550988"/>
          </a:xfrm>
        </p:spPr>
        <p:txBody>
          <a:bodyPr>
            <a:normAutofit/>
          </a:bodyPr>
          <a:lstStyle/>
          <a:p>
            <a:r>
              <a:rPr lang="en-US" sz="3200">
                <a:solidFill>
                  <a:schemeClr val="tx2"/>
                </a:solidFill>
                <a:latin typeface="Eras Bold ITC" panose="020B0907030504020204" pitchFamily="34" charset="0"/>
                <a:hlinkClick r:id="rId3" action="ppaction://hlinkfile"/>
              </a:rPr>
              <a:t>RBC SLIDES</a:t>
            </a:r>
            <a:endParaRPr lang="en-US" sz="3200">
              <a:solidFill>
                <a:schemeClr val="tx2"/>
              </a:solidFill>
              <a:latin typeface="Eras Bold ITC" panose="020B0907030504020204" pitchFamily="34" charset="0"/>
            </a:endParaRPr>
          </a:p>
        </p:txBody>
      </p:sp>
      <p:sp>
        <p:nvSpPr>
          <p:cNvPr id="3" name="Content Placeholder 2"/>
          <p:cNvSpPr>
            <a:spLocks noGrp="1"/>
          </p:cNvSpPr>
          <p:nvPr>
            <p:ph idx="1"/>
          </p:nvPr>
        </p:nvSpPr>
        <p:spPr>
          <a:xfrm>
            <a:off x="603504" y="2583128"/>
            <a:ext cx="3574461" cy="3577041"/>
          </a:xfrm>
        </p:spPr>
        <p:txBody>
          <a:bodyPr anchor="t">
            <a:normAutofit/>
          </a:bodyPr>
          <a:lstStyle/>
          <a:p>
            <a:pPr marL="0" indent="0">
              <a:buNone/>
            </a:pPr>
            <a:endParaRPr lang="en-US" sz="1600">
              <a:solidFill>
                <a:schemeClr val="tx2"/>
              </a:solidFill>
              <a:latin typeface="Eras Bold ITC" panose="020B0907030504020204" pitchFamily="34" charset="0"/>
            </a:endParaRPr>
          </a:p>
          <a:p>
            <a:endParaRPr lang="en-US" sz="1600">
              <a:solidFill>
                <a:schemeClr val="tx2"/>
              </a:solidFill>
            </a:endParaRPr>
          </a:p>
        </p:txBody>
      </p:sp>
      <p:grpSp>
        <p:nvGrpSpPr>
          <p:cNvPr id="13" name="Group 12">
            <a:extLst>
              <a:ext uri="{FF2B5EF4-FFF2-40B4-BE49-F238E27FC236}">
                <a16:creationId xmlns:a16="http://schemas.microsoft.com/office/drawing/2014/main" id="{DD354807-230F-4402-B1B9-F733A8F1F1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63680" y="-17828"/>
            <a:ext cx="4780320" cy="7333028"/>
            <a:chOff x="5818240" y="-1"/>
            <a:chExt cx="6373761" cy="6874714"/>
          </a:xfrm>
        </p:grpSpPr>
        <p:sp>
          <p:nvSpPr>
            <p:cNvPr id="14" name="Freeform: Shape 13">
              <a:extLst>
                <a:ext uri="{FF2B5EF4-FFF2-40B4-BE49-F238E27FC236}">
                  <a16:creationId xmlns:a16="http://schemas.microsoft.com/office/drawing/2014/main" id="{BF5A6F4A-CE87-4D5C-9382-8167967CE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18240" y="-1"/>
              <a:ext cx="6373761" cy="6874714"/>
            </a:xfrm>
            <a:custGeom>
              <a:avLst/>
              <a:gdLst>
                <a:gd name="connsiteX0" fmla="*/ 6373761 w 6373761"/>
                <a:gd name="connsiteY0" fmla="*/ 5771297 h 6874714"/>
                <a:gd name="connsiteX1" fmla="*/ 6373761 w 6373761"/>
                <a:gd name="connsiteY1" fmla="*/ 6247960 h 6874714"/>
                <a:gd name="connsiteX2" fmla="*/ 6235932 w 6373761"/>
                <a:gd name="connsiteY2" fmla="*/ 6361930 h 6874714"/>
                <a:gd name="connsiteX3" fmla="*/ 5960375 w 6373761"/>
                <a:gd name="connsiteY3" fmla="*/ 6587489 h 6874714"/>
                <a:gd name="connsiteX4" fmla="*/ 5822907 w 6373761"/>
                <a:gd name="connsiteY4" fmla="*/ 6701871 h 6874714"/>
                <a:gd name="connsiteX5" fmla="*/ 5681115 w 6373761"/>
                <a:gd name="connsiteY5" fmla="*/ 6816896 h 6874714"/>
                <a:gd name="connsiteX6" fmla="*/ 5604096 w 6373761"/>
                <a:gd name="connsiteY6" fmla="*/ 6874714 h 6874714"/>
                <a:gd name="connsiteX7" fmla="*/ 4878485 w 6373761"/>
                <a:gd name="connsiteY7" fmla="*/ 6874714 h 6874714"/>
                <a:gd name="connsiteX8" fmla="*/ 5006014 w 6373761"/>
                <a:gd name="connsiteY8" fmla="*/ 6800200 h 6874714"/>
                <a:gd name="connsiteX9" fmla="*/ 5149855 w 6373761"/>
                <a:gd name="connsiteY9" fmla="*/ 6707667 h 6874714"/>
                <a:gd name="connsiteX10" fmla="*/ 5431866 w 6373761"/>
                <a:gd name="connsiteY10" fmla="*/ 6506210 h 6874714"/>
                <a:gd name="connsiteX11" fmla="*/ 5571036 w 6373761"/>
                <a:gd name="connsiteY11" fmla="*/ 6399557 h 6874714"/>
                <a:gd name="connsiteX12" fmla="*/ 5711649 w 6373761"/>
                <a:gd name="connsiteY12" fmla="*/ 6288912 h 6874714"/>
                <a:gd name="connsiteX13" fmla="*/ 6276589 w 6373761"/>
                <a:gd name="connsiteY13" fmla="*/ 5852379 h 6874714"/>
                <a:gd name="connsiteX14" fmla="*/ 3975975 w 6373761"/>
                <a:gd name="connsiteY14" fmla="*/ 263 h 6874714"/>
                <a:gd name="connsiteX15" fmla="*/ 4350473 w 6373761"/>
                <a:gd name="connsiteY15" fmla="*/ 24963 h 6874714"/>
                <a:gd name="connsiteX16" fmla="*/ 5077909 w 6373761"/>
                <a:gd name="connsiteY16" fmla="*/ 189450 h 6874714"/>
                <a:gd name="connsiteX17" fmla="*/ 5746507 w 6373761"/>
                <a:gd name="connsiteY17" fmla="*/ 505804 h 6874714"/>
                <a:gd name="connsiteX18" fmla="*/ 6322456 w 6373761"/>
                <a:gd name="connsiteY18" fmla="*/ 956633 h 6874714"/>
                <a:gd name="connsiteX19" fmla="*/ 6373761 w 6373761"/>
                <a:gd name="connsiteY19" fmla="*/ 1011863 h 6874714"/>
                <a:gd name="connsiteX20" fmla="*/ 6373761 w 6373761"/>
                <a:gd name="connsiteY20" fmla="*/ 1185075 h 6874714"/>
                <a:gd name="connsiteX21" fmla="*/ 6359489 w 6373761"/>
                <a:gd name="connsiteY21" fmla="*/ 1169497 h 6874714"/>
                <a:gd name="connsiteX22" fmla="*/ 6233869 w 6373761"/>
                <a:gd name="connsiteY22" fmla="*/ 1047442 h 6874714"/>
                <a:gd name="connsiteX23" fmla="*/ 5961423 w 6373761"/>
                <a:gd name="connsiteY23" fmla="*/ 827953 h 6874714"/>
                <a:gd name="connsiteX24" fmla="*/ 5663555 w 6373761"/>
                <a:gd name="connsiteY24" fmla="*/ 645304 h 6874714"/>
                <a:gd name="connsiteX25" fmla="*/ 5013827 w 6373761"/>
                <a:gd name="connsiteY25" fmla="*/ 397863 h 6874714"/>
                <a:gd name="connsiteX26" fmla="*/ 4327409 w 6373761"/>
                <a:gd name="connsiteY26" fmla="*/ 302545 h 6874714"/>
                <a:gd name="connsiteX27" fmla="*/ 3639939 w 6373761"/>
                <a:gd name="connsiteY27" fmla="*/ 338868 h 6874714"/>
                <a:gd name="connsiteX28" fmla="*/ 3302495 w 6373761"/>
                <a:gd name="connsiteY28" fmla="*/ 403659 h 6874714"/>
                <a:gd name="connsiteX29" fmla="*/ 2971604 w 6373761"/>
                <a:gd name="connsiteY29" fmla="*/ 496273 h 6874714"/>
                <a:gd name="connsiteX30" fmla="*/ 2648706 w 6373761"/>
                <a:gd name="connsiteY30" fmla="*/ 614389 h 6874714"/>
                <a:gd name="connsiteX31" fmla="*/ 2335374 w 6373761"/>
                <a:gd name="connsiteY31" fmla="*/ 757109 h 6874714"/>
                <a:gd name="connsiteX32" fmla="*/ 1741342 w 6373761"/>
                <a:gd name="connsiteY32" fmla="*/ 1107725 h 6874714"/>
                <a:gd name="connsiteX33" fmla="*/ 1600861 w 6373761"/>
                <a:gd name="connsiteY33" fmla="*/ 1208710 h 6874714"/>
                <a:gd name="connsiteX34" fmla="*/ 1531799 w 6373761"/>
                <a:gd name="connsiteY34" fmla="*/ 1260879 h 6874714"/>
                <a:gd name="connsiteX35" fmla="*/ 1463655 w 6373761"/>
                <a:gd name="connsiteY35" fmla="*/ 1314333 h 6874714"/>
                <a:gd name="connsiteX36" fmla="*/ 1200777 w 6373761"/>
                <a:gd name="connsiteY36" fmla="*/ 1541166 h 6874714"/>
                <a:gd name="connsiteX37" fmla="*/ 731501 w 6373761"/>
                <a:gd name="connsiteY37" fmla="*/ 2055754 h 6874714"/>
                <a:gd name="connsiteX38" fmla="*/ 531393 w 6373761"/>
                <a:gd name="connsiteY38" fmla="*/ 2342739 h 6874714"/>
                <a:gd name="connsiteX39" fmla="*/ 361033 w 6373761"/>
                <a:gd name="connsiteY39" fmla="*/ 2649046 h 6874714"/>
                <a:gd name="connsiteX40" fmla="*/ 323292 w 6373761"/>
                <a:gd name="connsiteY40" fmla="*/ 2728263 h 6874714"/>
                <a:gd name="connsiteX41" fmla="*/ 304945 w 6373761"/>
                <a:gd name="connsiteY41" fmla="*/ 2768193 h 6874714"/>
                <a:gd name="connsiteX42" fmla="*/ 287516 w 6373761"/>
                <a:gd name="connsiteY42" fmla="*/ 2808510 h 6874714"/>
                <a:gd name="connsiteX43" fmla="*/ 254230 w 6373761"/>
                <a:gd name="connsiteY43" fmla="*/ 2889788 h 6874714"/>
                <a:gd name="connsiteX44" fmla="*/ 223042 w 6373761"/>
                <a:gd name="connsiteY44" fmla="*/ 2971968 h 6874714"/>
                <a:gd name="connsiteX45" fmla="*/ 121611 w 6373761"/>
                <a:gd name="connsiteY45" fmla="*/ 3308544 h 6874714"/>
                <a:gd name="connsiteX46" fmla="*/ 39314 w 6373761"/>
                <a:gd name="connsiteY46" fmla="*/ 4005912 h 6874714"/>
                <a:gd name="connsiteX47" fmla="*/ 73910 w 6373761"/>
                <a:gd name="connsiteY47" fmla="*/ 4354081 h 6874714"/>
                <a:gd name="connsiteX48" fmla="*/ 179534 w 6373761"/>
                <a:gd name="connsiteY48" fmla="*/ 4687050 h 6874714"/>
                <a:gd name="connsiteX49" fmla="*/ 215964 w 6373761"/>
                <a:gd name="connsiteY49" fmla="*/ 4766654 h 6874714"/>
                <a:gd name="connsiteX50" fmla="*/ 256457 w 6373761"/>
                <a:gd name="connsiteY50" fmla="*/ 4844455 h 6874714"/>
                <a:gd name="connsiteX51" fmla="*/ 346225 w 6373761"/>
                <a:gd name="connsiteY51" fmla="*/ 4995290 h 6874714"/>
                <a:gd name="connsiteX52" fmla="*/ 445296 w 6373761"/>
                <a:gd name="connsiteY52" fmla="*/ 5140971 h 6874714"/>
                <a:gd name="connsiteX53" fmla="*/ 551443 w 6373761"/>
                <a:gd name="connsiteY53" fmla="*/ 5282531 h 6874714"/>
                <a:gd name="connsiteX54" fmla="*/ 772387 w 6373761"/>
                <a:gd name="connsiteY54" fmla="*/ 5562561 h 6874714"/>
                <a:gd name="connsiteX55" fmla="*/ 882858 w 6373761"/>
                <a:gd name="connsiteY55" fmla="*/ 5704507 h 6874714"/>
                <a:gd name="connsiteX56" fmla="*/ 990316 w 6373761"/>
                <a:gd name="connsiteY56" fmla="*/ 5848258 h 6874714"/>
                <a:gd name="connsiteX57" fmla="*/ 1097774 w 6373761"/>
                <a:gd name="connsiteY57" fmla="*/ 5987114 h 6874714"/>
                <a:gd name="connsiteX58" fmla="*/ 1210080 w 6373761"/>
                <a:gd name="connsiteY58" fmla="*/ 6121203 h 6874714"/>
                <a:gd name="connsiteX59" fmla="*/ 1448192 w 6373761"/>
                <a:gd name="connsiteY59" fmla="*/ 6374054 h 6874714"/>
                <a:gd name="connsiteX60" fmla="*/ 1982991 w 6373761"/>
                <a:gd name="connsiteY60" fmla="*/ 6796158 h 6874714"/>
                <a:gd name="connsiteX61" fmla="*/ 2118475 w 6373761"/>
                <a:gd name="connsiteY61" fmla="*/ 6874714 h 6874714"/>
                <a:gd name="connsiteX62" fmla="*/ 1569874 w 6373761"/>
                <a:gd name="connsiteY62" fmla="*/ 6874714 h 6874714"/>
                <a:gd name="connsiteX63" fmla="*/ 1507802 w 6373761"/>
                <a:gd name="connsiteY63" fmla="*/ 6817815 h 6874714"/>
                <a:gd name="connsiteX64" fmla="*/ 1256865 w 6373761"/>
                <a:gd name="connsiteY64" fmla="*/ 6543437 h 6874714"/>
                <a:gd name="connsiteX65" fmla="*/ 1038410 w 6373761"/>
                <a:gd name="connsiteY65" fmla="*/ 6248722 h 6874714"/>
                <a:gd name="connsiteX66" fmla="*/ 845380 w 6373761"/>
                <a:gd name="connsiteY66" fmla="*/ 5941386 h 6874714"/>
                <a:gd name="connsiteX67" fmla="*/ 755351 w 6373761"/>
                <a:gd name="connsiteY67" fmla="*/ 5788877 h 6874714"/>
                <a:gd name="connsiteX68" fmla="*/ 661784 w 6373761"/>
                <a:gd name="connsiteY68" fmla="*/ 5638944 h 6874714"/>
                <a:gd name="connsiteX69" fmla="*/ 466525 w 6373761"/>
                <a:gd name="connsiteY69" fmla="*/ 5340366 h 6874714"/>
                <a:gd name="connsiteX70" fmla="*/ 370992 w 6373761"/>
                <a:gd name="connsiteY70" fmla="*/ 5188502 h 6874714"/>
                <a:gd name="connsiteX71" fmla="*/ 280046 w 6373761"/>
                <a:gd name="connsiteY71" fmla="*/ 5033287 h 6874714"/>
                <a:gd name="connsiteX72" fmla="*/ 126853 w 6373761"/>
                <a:gd name="connsiteY72" fmla="*/ 4707660 h 6874714"/>
                <a:gd name="connsiteX73" fmla="*/ 30272 w 6373761"/>
                <a:gd name="connsiteY73" fmla="*/ 4362068 h 6874714"/>
                <a:gd name="connsiteX74" fmla="*/ 0 w 6373761"/>
                <a:gd name="connsiteY74" fmla="*/ 4005912 h 6874714"/>
                <a:gd name="connsiteX75" fmla="*/ 270480 w 6373761"/>
                <a:gd name="connsiteY75" fmla="*/ 2610532 h 6874714"/>
                <a:gd name="connsiteX76" fmla="*/ 415942 w 6373761"/>
                <a:gd name="connsiteY76" fmla="*/ 2280526 h 6874714"/>
                <a:gd name="connsiteX77" fmla="*/ 590102 w 6373761"/>
                <a:gd name="connsiteY77" fmla="*/ 1962626 h 6874714"/>
                <a:gd name="connsiteX78" fmla="*/ 1020719 w 6373761"/>
                <a:gd name="connsiteY78" fmla="*/ 1373070 h 6874714"/>
                <a:gd name="connsiteX79" fmla="*/ 1275080 w 6373761"/>
                <a:gd name="connsiteY79" fmla="*/ 1107081 h 6874714"/>
                <a:gd name="connsiteX80" fmla="*/ 1342437 w 6373761"/>
                <a:gd name="connsiteY80" fmla="*/ 1043965 h 6874714"/>
                <a:gd name="connsiteX81" fmla="*/ 1411106 w 6373761"/>
                <a:gd name="connsiteY81" fmla="*/ 982138 h 6874714"/>
                <a:gd name="connsiteX82" fmla="*/ 1553029 w 6373761"/>
                <a:gd name="connsiteY82" fmla="*/ 863376 h 6874714"/>
                <a:gd name="connsiteX83" fmla="*/ 2173401 w 6373761"/>
                <a:gd name="connsiteY83" fmla="*/ 454409 h 6874714"/>
                <a:gd name="connsiteX84" fmla="*/ 3599708 w 6373761"/>
                <a:gd name="connsiteY84" fmla="*/ 16332 h 6874714"/>
                <a:gd name="connsiteX85" fmla="*/ 3975975 w 6373761"/>
                <a:gd name="connsiteY85" fmla="*/ 263 h 687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373761" h="6874714">
                  <a:moveTo>
                    <a:pt x="6373761" y="5771297"/>
                  </a:moveTo>
                  <a:lnTo>
                    <a:pt x="6373761" y="6247960"/>
                  </a:lnTo>
                  <a:lnTo>
                    <a:pt x="6235932" y="6361930"/>
                  </a:lnTo>
                  <a:cubicBezTo>
                    <a:pt x="6143250" y="6437460"/>
                    <a:pt x="6051059" y="6512200"/>
                    <a:pt x="5960375" y="6587489"/>
                  </a:cubicBezTo>
                  <a:lnTo>
                    <a:pt x="5822907" y="6701871"/>
                  </a:lnTo>
                  <a:cubicBezTo>
                    <a:pt x="5776123" y="6740385"/>
                    <a:pt x="5729079" y="6778899"/>
                    <a:pt x="5681115" y="6816896"/>
                  </a:cubicBezTo>
                  <a:lnTo>
                    <a:pt x="5604096" y="6874714"/>
                  </a:lnTo>
                  <a:lnTo>
                    <a:pt x="4878485" y="6874714"/>
                  </a:lnTo>
                  <a:lnTo>
                    <a:pt x="5006014" y="6800200"/>
                  </a:lnTo>
                  <a:cubicBezTo>
                    <a:pt x="5054354" y="6770429"/>
                    <a:pt x="5102285" y="6739483"/>
                    <a:pt x="5149855" y="6707667"/>
                  </a:cubicBezTo>
                  <a:cubicBezTo>
                    <a:pt x="5244993" y="6643906"/>
                    <a:pt x="5338561" y="6576025"/>
                    <a:pt x="5431866" y="6506210"/>
                  </a:cubicBezTo>
                  <a:cubicBezTo>
                    <a:pt x="5478386" y="6471304"/>
                    <a:pt x="5524777" y="6435495"/>
                    <a:pt x="5571036" y="6399557"/>
                  </a:cubicBezTo>
                  <a:lnTo>
                    <a:pt x="5711649" y="6288912"/>
                  </a:lnTo>
                  <a:cubicBezTo>
                    <a:pt x="5902059" y="6140395"/>
                    <a:pt x="6093257" y="5998320"/>
                    <a:pt x="6276589" y="5852379"/>
                  </a:cubicBezTo>
                  <a:close/>
                  <a:moveTo>
                    <a:pt x="3975975" y="263"/>
                  </a:moveTo>
                  <a:cubicBezTo>
                    <a:pt x="4101550" y="1809"/>
                    <a:pt x="4226830" y="10149"/>
                    <a:pt x="4350473" y="24963"/>
                  </a:cubicBezTo>
                  <a:cubicBezTo>
                    <a:pt x="4598149" y="54846"/>
                    <a:pt x="4842943" y="108687"/>
                    <a:pt x="5077909" y="189450"/>
                  </a:cubicBezTo>
                  <a:cubicBezTo>
                    <a:pt x="5312876" y="269955"/>
                    <a:pt x="5537357" y="376867"/>
                    <a:pt x="5746507" y="505804"/>
                  </a:cubicBezTo>
                  <a:cubicBezTo>
                    <a:pt x="5955527" y="634999"/>
                    <a:pt x="6148688" y="786864"/>
                    <a:pt x="6322456" y="956633"/>
                  </a:cubicBezTo>
                  <a:lnTo>
                    <a:pt x="6373761" y="1011863"/>
                  </a:lnTo>
                  <a:lnTo>
                    <a:pt x="6373761" y="1185075"/>
                  </a:lnTo>
                  <a:lnTo>
                    <a:pt x="6359489" y="1169497"/>
                  </a:lnTo>
                  <a:cubicBezTo>
                    <a:pt x="6318811" y="1127602"/>
                    <a:pt x="6276917" y="1086890"/>
                    <a:pt x="6233869" y="1047442"/>
                  </a:cubicBezTo>
                  <a:cubicBezTo>
                    <a:pt x="6147509" y="968870"/>
                    <a:pt x="6056431" y="895448"/>
                    <a:pt x="5961423" y="827953"/>
                  </a:cubicBezTo>
                  <a:cubicBezTo>
                    <a:pt x="5865891" y="761102"/>
                    <a:pt x="5766688" y="699403"/>
                    <a:pt x="5663555" y="645304"/>
                  </a:cubicBezTo>
                  <a:cubicBezTo>
                    <a:pt x="5457943" y="535816"/>
                    <a:pt x="5238703" y="453894"/>
                    <a:pt x="5013827" y="397863"/>
                  </a:cubicBezTo>
                  <a:cubicBezTo>
                    <a:pt x="4788953" y="341703"/>
                    <a:pt x="4558442" y="310917"/>
                    <a:pt x="4327409" y="302545"/>
                  </a:cubicBezTo>
                  <a:cubicBezTo>
                    <a:pt x="4096111" y="293012"/>
                    <a:pt x="3867174" y="305893"/>
                    <a:pt x="3639939" y="338868"/>
                  </a:cubicBezTo>
                  <a:cubicBezTo>
                    <a:pt x="3526585" y="355999"/>
                    <a:pt x="3413885" y="377254"/>
                    <a:pt x="3302495" y="403659"/>
                  </a:cubicBezTo>
                  <a:cubicBezTo>
                    <a:pt x="3191107" y="430451"/>
                    <a:pt x="3080634" y="460978"/>
                    <a:pt x="2971604" y="496273"/>
                  </a:cubicBezTo>
                  <a:cubicBezTo>
                    <a:pt x="2862573" y="531437"/>
                    <a:pt x="2754854" y="570852"/>
                    <a:pt x="2648706" y="614389"/>
                  </a:cubicBezTo>
                  <a:cubicBezTo>
                    <a:pt x="2542690" y="658056"/>
                    <a:pt x="2438114" y="705714"/>
                    <a:pt x="2335374" y="757109"/>
                  </a:cubicBezTo>
                  <a:cubicBezTo>
                    <a:pt x="2129894" y="859769"/>
                    <a:pt x="1931228" y="976855"/>
                    <a:pt x="1741342" y="1107725"/>
                  </a:cubicBezTo>
                  <a:cubicBezTo>
                    <a:pt x="1694035" y="1140571"/>
                    <a:pt x="1646858" y="1173933"/>
                    <a:pt x="1600861" y="1208710"/>
                  </a:cubicBezTo>
                  <a:cubicBezTo>
                    <a:pt x="1577535" y="1225713"/>
                    <a:pt x="1554732" y="1243361"/>
                    <a:pt x="1531799" y="1260879"/>
                  </a:cubicBezTo>
                  <a:cubicBezTo>
                    <a:pt x="1508735" y="1278267"/>
                    <a:pt x="1486064" y="1296171"/>
                    <a:pt x="1463655" y="1314333"/>
                  </a:cubicBezTo>
                  <a:cubicBezTo>
                    <a:pt x="1373627" y="1386853"/>
                    <a:pt x="1285564" y="1462077"/>
                    <a:pt x="1200777" y="1541166"/>
                  </a:cubicBezTo>
                  <a:cubicBezTo>
                    <a:pt x="1030810" y="1698827"/>
                    <a:pt x="873161" y="1870785"/>
                    <a:pt x="731501" y="2055754"/>
                  </a:cubicBezTo>
                  <a:cubicBezTo>
                    <a:pt x="660734" y="2148239"/>
                    <a:pt x="593771" y="2243944"/>
                    <a:pt x="531393" y="2342739"/>
                  </a:cubicBezTo>
                  <a:cubicBezTo>
                    <a:pt x="470063" y="2442050"/>
                    <a:pt x="412140" y="2543810"/>
                    <a:pt x="361033" y="2649046"/>
                  </a:cubicBezTo>
                  <a:cubicBezTo>
                    <a:pt x="347798" y="2675194"/>
                    <a:pt x="335479" y="2701728"/>
                    <a:pt x="323292" y="2728263"/>
                  </a:cubicBezTo>
                  <a:lnTo>
                    <a:pt x="304945" y="2768193"/>
                  </a:lnTo>
                  <a:lnTo>
                    <a:pt x="287516" y="2808510"/>
                  </a:lnTo>
                  <a:cubicBezTo>
                    <a:pt x="276115" y="2835432"/>
                    <a:pt x="264583" y="2862352"/>
                    <a:pt x="254230" y="2889788"/>
                  </a:cubicBezTo>
                  <a:cubicBezTo>
                    <a:pt x="243877" y="2917224"/>
                    <a:pt x="232477" y="2944274"/>
                    <a:pt x="223042" y="2971968"/>
                  </a:cubicBezTo>
                  <a:cubicBezTo>
                    <a:pt x="182679" y="3081970"/>
                    <a:pt x="148475" y="3194291"/>
                    <a:pt x="121611" y="3308544"/>
                  </a:cubicBezTo>
                  <a:cubicBezTo>
                    <a:pt x="67096" y="3536534"/>
                    <a:pt x="39183" y="3771224"/>
                    <a:pt x="39314" y="4005912"/>
                  </a:cubicBezTo>
                  <a:cubicBezTo>
                    <a:pt x="39969" y="4122871"/>
                    <a:pt x="51109" y="4239571"/>
                    <a:pt x="73910" y="4354081"/>
                  </a:cubicBezTo>
                  <a:cubicBezTo>
                    <a:pt x="97892" y="4468334"/>
                    <a:pt x="132619" y="4580140"/>
                    <a:pt x="179534" y="4687050"/>
                  </a:cubicBezTo>
                  <a:cubicBezTo>
                    <a:pt x="190673" y="4713972"/>
                    <a:pt x="203647" y="4740249"/>
                    <a:pt x="215964" y="4766654"/>
                  </a:cubicBezTo>
                  <a:cubicBezTo>
                    <a:pt x="229332" y="4792674"/>
                    <a:pt x="242043" y="4818950"/>
                    <a:pt x="256457" y="4844455"/>
                  </a:cubicBezTo>
                  <a:cubicBezTo>
                    <a:pt x="283978" y="4895978"/>
                    <a:pt x="314642" y="4945956"/>
                    <a:pt x="346225" y="4995290"/>
                  </a:cubicBezTo>
                  <a:cubicBezTo>
                    <a:pt x="377676" y="5044752"/>
                    <a:pt x="411355" y="5092926"/>
                    <a:pt x="445296" y="5140971"/>
                  </a:cubicBezTo>
                  <a:cubicBezTo>
                    <a:pt x="479760" y="5188630"/>
                    <a:pt x="515537" y="5235645"/>
                    <a:pt x="551443" y="5282531"/>
                  </a:cubicBezTo>
                  <a:cubicBezTo>
                    <a:pt x="623387" y="5376434"/>
                    <a:pt x="698608" y="5468402"/>
                    <a:pt x="772387" y="5562561"/>
                  </a:cubicBezTo>
                  <a:cubicBezTo>
                    <a:pt x="809472" y="5609448"/>
                    <a:pt x="846428" y="5656719"/>
                    <a:pt x="882858" y="5704507"/>
                  </a:cubicBezTo>
                  <a:cubicBezTo>
                    <a:pt x="919159" y="5751909"/>
                    <a:pt x="955196" y="5802273"/>
                    <a:pt x="990316" y="5848258"/>
                  </a:cubicBezTo>
                  <a:cubicBezTo>
                    <a:pt x="1025175" y="5895402"/>
                    <a:pt x="1061736" y="5941129"/>
                    <a:pt x="1097774" y="5987114"/>
                  </a:cubicBezTo>
                  <a:cubicBezTo>
                    <a:pt x="1134860" y="6032326"/>
                    <a:pt x="1171684" y="6077536"/>
                    <a:pt x="1210080" y="6121203"/>
                  </a:cubicBezTo>
                  <a:cubicBezTo>
                    <a:pt x="1286350" y="6209051"/>
                    <a:pt x="1365632" y="6293677"/>
                    <a:pt x="1448192" y="6374054"/>
                  </a:cubicBezTo>
                  <a:cubicBezTo>
                    <a:pt x="1613572" y="6534420"/>
                    <a:pt x="1792057" y="6677526"/>
                    <a:pt x="1982991" y="6796158"/>
                  </a:cubicBezTo>
                  <a:lnTo>
                    <a:pt x="2118475" y="6874714"/>
                  </a:lnTo>
                  <a:lnTo>
                    <a:pt x="1569874" y="6874714"/>
                  </a:lnTo>
                  <a:lnTo>
                    <a:pt x="1507802" y="6817815"/>
                  </a:lnTo>
                  <a:cubicBezTo>
                    <a:pt x="1418412" y="6730595"/>
                    <a:pt x="1334903" y="6638562"/>
                    <a:pt x="1256865" y="6543437"/>
                  </a:cubicBezTo>
                  <a:cubicBezTo>
                    <a:pt x="1179155" y="6447861"/>
                    <a:pt x="1106817" y="6349194"/>
                    <a:pt x="1038410" y="6248722"/>
                  </a:cubicBezTo>
                  <a:cubicBezTo>
                    <a:pt x="969873" y="6148253"/>
                    <a:pt x="905922" y="6045592"/>
                    <a:pt x="845380" y="5941386"/>
                  </a:cubicBezTo>
                  <a:cubicBezTo>
                    <a:pt x="814453" y="5888704"/>
                    <a:pt x="786147" y="5839370"/>
                    <a:pt x="755351" y="5788877"/>
                  </a:cubicBezTo>
                  <a:cubicBezTo>
                    <a:pt x="724817" y="5738771"/>
                    <a:pt x="693760" y="5688665"/>
                    <a:pt x="661784" y="5638944"/>
                  </a:cubicBezTo>
                  <a:lnTo>
                    <a:pt x="466525" y="5340366"/>
                  </a:lnTo>
                  <a:cubicBezTo>
                    <a:pt x="434156" y="5290131"/>
                    <a:pt x="402181" y="5239639"/>
                    <a:pt x="370992" y="5188502"/>
                  </a:cubicBezTo>
                  <a:cubicBezTo>
                    <a:pt x="339803" y="5137364"/>
                    <a:pt x="308876" y="5086099"/>
                    <a:pt x="280046" y="5033287"/>
                  </a:cubicBezTo>
                  <a:cubicBezTo>
                    <a:pt x="222255" y="4928179"/>
                    <a:pt x="169181" y="4819982"/>
                    <a:pt x="126853" y="4707660"/>
                  </a:cubicBezTo>
                  <a:cubicBezTo>
                    <a:pt x="83739" y="4595725"/>
                    <a:pt x="51764" y="4479670"/>
                    <a:pt x="30272" y="4362068"/>
                  </a:cubicBezTo>
                  <a:cubicBezTo>
                    <a:pt x="9698" y="4244466"/>
                    <a:pt x="0" y="4125060"/>
                    <a:pt x="0" y="4005912"/>
                  </a:cubicBezTo>
                  <a:cubicBezTo>
                    <a:pt x="1704" y="3530867"/>
                    <a:pt x="95140" y="3057110"/>
                    <a:pt x="270480" y="2610532"/>
                  </a:cubicBezTo>
                  <a:cubicBezTo>
                    <a:pt x="314511" y="2498984"/>
                    <a:pt x="362212" y="2388466"/>
                    <a:pt x="415942" y="2280526"/>
                  </a:cubicBezTo>
                  <a:cubicBezTo>
                    <a:pt x="468884" y="2172197"/>
                    <a:pt x="527199" y="2066188"/>
                    <a:pt x="590102" y="1962626"/>
                  </a:cubicBezTo>
                  <a:cubicBezTo>
                    <a:pt x="716037" y="1755631"/>
                    <a:pt x="859794" y="1557653"/>
                    <a:pt x="1020719" y="1373070"/>
                  </a:cubicBezTo>
                  <a:cubicBezTo>
                    <a:pt x="1101575" y="1281101"/>
                    <a:pt x="1185969" y="1191838"/>
                    <a:pt x="1275080" y="1107081"/>
                  </a:cubicBezTo>
                  <a:cubicBezTo>
                    <a:pt x="1297227" y="1085699"/>
                    <a:pt x="1319504" y="1064575"/>
                    <a:pt x="1342437" y="1043965"/>
                  </a:cubicBezTo>
                  <a:cubicBezTo>
                    <a:pt x="1365240" y="1023226"/>
                    <a:pt x="1387648" y="1002102"/>
                    <a:pt x="1411106" y="982138"/>
                  </a:cubicBezTo>
                  <a:cubicBezTo>
                    <a:pt x="1457497" y="941563"/>
                    <a:pt x="1505065" y="902276"/>
                    <a:pt x="1553029" y="863376"/>
                  </a:cubicBezTo>
                  <a:cubicBezTo>
                    <a:pt x="1745798" y="708806"/>
                    <a:pt x="1954030" y="571882"/>
                    <a:pt x="2173401" y="454409"/>
                  </a:cubicBezTo>
                  <a:cubicBezTo>
                    <a:pt x="2612013" y="219334"/>
                    <a:pt x="3099505" y="65666"/>
                    <a:pt x="3599708" y="16332"/>
                  </a:cubicBezTo>
                  <a:cubicBezTo>
                    <a:pt x="3724530" y="3966"/>
                    <a:pt x="3850400" y="-1283"/>
                    <a:pt x="3975975" y="26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1023DD2-2E6F-4419-B404-80F08460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5276" y="313387"/>
              <a:ext cx="6326724" cy="6561326"/>
            </a:xfrm>
            <a:custGeom>
              <a:avLst/>
              <a:gdLst>
                <a:gd name="connsiteX0" fmla="*/ 6326724 w 6326724"/>
                <a:gd name="connsiteY0" fmla="*/ 5020808 h 6561326"/>
                <a:gd name="connsiteX1" fmla="*/ 6326724 w 6326724"/>
                <a:gd name="connsiteY1" fmla="*/ 5698632 h 6561326"/>
                <a:gd name="connsiteX2" fmla="*/ 6067438 w 6326724"/>
                <a:gd name="connsiteY2" fmla="*/ 5902509 h 6561326"/>
                <a:gd name="connsiteX3" fmla="*/ 5799974 w 6326724"/>
                <a:gd name="connsiteY3" fmla="*/ 6102017 h 6561326"/>
                <a:gd name="connsiteX4" fmla="*/ 5665258 w 6326724"/>
                <a:gd name="connsiteY4" fmla="*/ 6202100 h 6561326"/>
                <a:gd name="connsiteX5" fmla="*/ 5526873 w 6326724"/>
                <a:gd name="connsiteY5" fmla="*/ 6302828 h 6561326"/>
                <a:gd name="connsiteX6" fmla="*/ 5385080 w 6326724"/>
                <a:gd name="connsiteY6" fmla="*/ 6402268 h 6561326"/>
                <a:gd name="connsiteX7" fmla="*/ 5238833 w 6326724"/>
                <a:gd name="connsiteY7" fmla="*/ 6498875 h 6561326"/>
                <a:gd name="connsiteX8" fmla="*/ 5138040 w 6326724"/>
                <a:gd name="connsiteY8" fmla="*/ 6561326 h 6561326"/>
                <a:gd name="connsiteX9" fmla="*/ 3946072 w 6326724"/>
                <a:gd name="connsiteY9" fmla="*/ 6561326 h 6561326"/>
                <a:gd name="connsiteX10" fmla="*/ 3976009 w 6326724"/>
                <a:gd name="connsiteY10" fmla="*/ 6555242 h 6561326"/>
                <a:gd name="connsiteX11" fmla="*/ 4404855 w 6326724"/>
                <a:gd name="connsiteY11" fmla="*/ 6399048 h 6561326"/>
                <a:gd name="connsiteX12" fmla="*/ 4938868 w 6326724"/>
                <a:gd name="connsiteY12" fmla="*/ 6072132 h 6561326"/>
                <a:gd name="connsiteX13" fmla="*/ 5068342 w 6326724"/>
                <a:gd name="connsiteY13" fmla="*/ 5976042 h 6561326"/>
                <a:gd name="connsiteX14" fmla="*/ 5197816 w 6326724"/>
                <a:gd name="connsiteY14" fmla="*/ 5876730 h 6561326"/>
                <a:gd name="connsiteX15" fmla="*/ 5460039 w 6326724"/>
                <a:gd name="connsiteY15" fmla="*/ 5670637 h 6561326"/>
                <a:gd name="connsiteX16" fmla="*/ 5999033 w 6326724"/>
                <a:gd name="connsiteY16" fmla="*/ 5271718 h 6561326"/>
                <a:gd name="connsiteX17" fmla="*/ 6258766 w 6326724"/>
                <a:gd name="connsiteY17" fmla="*/ 5077603 h 6561326"/>
                <a:gd name="connsiteX18" fmla="*/ 4139342 w 6326724"/>
                <a:gd name="connsiteY18" fmla="*/ 440 h 6561326"/>
                <a:gd name="connsiteX19" fmla="*/ 4315744 w 6326724"/>
                <a:gd name="connsiteY19" fmla="*/ 6808 h 6561326"/>
                <a:gd name="connsiteX20" fmla="*/ 5015400 w 6326724"/>
                <a:gd name="connsiteY20" fmla="*/ 113591 h 6561326"/>
                <a:gd name="connsiteX21" fmla="*/ 5681114 w 6326724"/>
                <a:gd name="connsiteY21" fmla="*/ 361418 h 6561326"/>
                <a:gd name="connsiteX22" fmla="*/ 6270952 w 6326724"/>
                <a:gd name="connsiteY22" fmla="*/ 755441 h 6561326"/>
                <a:gd name="connsiteX23" fmla="*/ 6326724 w 6326724"/>
                <a:gd name="connsiteY23" fmla="*/ 807432 h 6561326"/>
                <a:gd name="connsiteX24" fmla="*/ 6326724 w 6326724"/>
                <a:gd name="connsiteY24" fmla="*/ 1231565 h 6561326"/>
                <a:gd name="connsiteX25" fmla="*/ 6302093 w 6326724"/>
                <a:gd name="connsiteY25" fmla="*/ 1203002 h 6561326"/>
                <a:gd name="connsiteX26" fmla="*/ 6066914 w 6326724"/>
                <a:gd name="connsiteY26" fmla="*/ 989616 h 6561326"/>
                <a:gd name="connsiteX27" fmla="*/ 5533688 w 6326724"/>
                <a:gd name="connsiteY27" fmla="*/ 647242 h 6561326"/>
                <a:gd name="connsiteX28" fmla="*/ 4933626 w 6326724"/>
                <a:gd name="connsiteY28" fmla="*/ 432262 h 6561326"/>
                <a:gd name="connsiteX29" fmla="*/ 4296873 w 6326724"/>
                <a:gd name="connsiteY29" fmla="*/ 343126 h 6561326"/>
                <a:gd name="connsiteX30" fmla="*/ 3651602 w 6326724"/>
                <a:gd name="connsiteY30" fmla="*/ 365797 h 6561326"/>
                <a:gd name="connsiteX31" fmla="*/ 3018256 w 6326724"/>
                <a:gd name="connsiteY31" fmla="*/ 496666 h 6561326"/>
                <a:gd name="connsiteX32" fmla="*/ 2412429 w 6326724"/>
                <a:gd name="connsiteY32" fmla="*/ 724399 h 6561326"/>
                <a:gd name="connsiteX33" fmla="*/ 1329857 w 6326724"/>
                <a:gd name="connsiteY33" fmla="*/ 1424086 h 6561326"/>
                <a:gd name="connsiteX34" fmla="*/ 887314 w 6326724"/>
                <a:gd name="connsiteY34" fmla="*/ 1891015 h 6561326"/>
                <a:gd name="connsiteX35" fmla="*/ 537420 w 6326724"/>
                <a:gd name="connsiteY35" fmla="*/ 2427245 h 6561326"/>
                <a:gd name="connsiteX36" fmla="*/ 299965 w 6326724"/>
                <a:gd name="connsiteY36" fmla="*/ 3020021 h 6561326"/>
                <a:gd name="connsiteX37" fmla="*/ 213606 w 6326724"/>
                <a:gd name="connsiteY37" fmla="*/ 3651953 h 6561326"/>
                <a:gd name="connsiteX38" fmla="*/ 250036 w 6326724"/>
                <a:gd name="connsiteY38" fmla="*/ 3961352 h 6561326"/>
                <a:gd name="connsiteX39" fmla="*/ 357625 w 6326724"/>
                <a:gd name="connsiteY39" fmla="*/ 4250783 h 6561326"/>
                <a:gd name="connsiteX40" fmla="*/ 432715 w 6326724"/>
                <a:gd name="connsiteY40" fmla="*/ 4387063 h 6561326"/>
                <a:gd name="connsiteX41" fmla="*/ 518943 w 6326724"/>
                <a:gd name="connsiteY41" fmla="*/ 4518962 h 6561326"/>
                <a:gd name="connsiteX42" fmla="*/ 718133 w 6326724"/>
                <a:gd name="connsiteY42" fmla="*/ 4773874 h 6561326"/>
                <a:gd name="connsiteX43" fmla="*/ 933704 w 6326724"/>
                <a:gd name="connsiteY43" fmla="*/ 5030717 h 6561326"/>
                <a:gd name="connsiteX44" fmla="*/ 1040900 w 6326724"/>
                <a:gd name="connsiteY44" fmla="*/ 5164806 h 6561326"/>
                <a:gd name="connsiteX45" fmla="*/ 1092401 w 6326724"/>
                <a:gd name="connsiteY45" fmla="*/ 5230628 h 6561326"/>
                <a:gd name="connsiteX46" fmla="*/ 1142854 w 6326724"/>
                <a:gd name="connsiteY46" fmla="*/ 5293615 h 6561326"/>
                <a:gd name="connsiteX47" fmla="*/ 1576354 w 6326724"/>
                <a:gd name="connsiteY47" fmla="*/ 5759128 h 6561326"/>
                <a:gd name="connsiteX48" fmla="*/ 1806865 w 6326724"/>
                <a:gd name="connsiteY48" fmla="*/ 5968571 h 6561326"/>
                <a:gd name="connsiteX49" fmla="*/ 2048253 w 6326724"/>
                <a:gd name="connsiteY49" fmla="*/ 6161654 h 6561326"/>
                <a:gd name="connsiteX50" fmla="*/ 2587506 w 6326724"/>
                <a:gd name="connsiteY50" fmla="*/ 6467059 h 6561326"/>
                <a:gd name="connsiteX51" fmla="*/ 2889176 w 6326724"/>
                <a:gd name="connsiteY51" fmla="*/ 6553360 h 6561326"/>
                <a:gd name="connsiteX52" fmla="*/ 2929698 w 6326724"/>
                <a:gd name="connsiteY52" fmla="*/ 6561326 h 6561326"/>
                <a:gd name="connsiteX53" fmla="*/ 1816374 w 6326724"/>
                <a:gd name="connsiteY53" fmla="*/ 6561326 h 6561326"/>
                <a:gd name="connsiteX54" fmla="*/ 1787601 w 6326724"/>
                <a:gd name="connsiteY54" fmla="*/ 6545761 h 6561326"/>
                <a:gd name="connsiteX55" fmla="*/ 1225544 w 6326724"/>
                <a:gd name="connsiteY55" fmla="*/ 6094158 h 6561326"/>
                <a:gd name="connsiteX56" fmla="*/ 997654 w 6326724"/>
                <a:gd name="connsiteY56" fmla="*/ 5822374 h 6561326"/>
                <a:gd name="connsiteX57" fmla="*/ 798596 w 6326724"/>
                <a:gd name="connsiteY57" fmla="*/ 5534615 h 6561326"/>
                <a:gd name="connsiteX58" fmla="*/ 752075 w 6326724"/>
                <a:gd name="connsiteY58" fmla="*/ 5461324 h 6561326"/>
                <a:gd name="connsiteX59" fmla="*/ 707650 w 6326724"/>
                <a:gd name="connsiteY59" fmla="*/ 5390221 h 6561326"/>
                <a:gd name="connsiteX60" fmla="*/ 619980 w 6326724"/>
                <a:gd name="connsiteY60" fmla="*/ 5252396 h 6561326"/>
                <a:gd name="connsiteX61" fmla="*/ 438349 w 6326724"/>
                <a:gd name="connsiteY61" fmla="*/ 4970822 h 6561326"/>
                <a:gd name="connsiteX62" fmla="*/ 261044 w 6326724"/>
                <a:gd name="connsiteY62" fmla="*/ 4673145 h 6561326"/>
                <a:gd name="connsiteX63" fmla="*/ 181107 w 6326724"/>
                <a:gd name="connsiteY63" fmla="*/ 4515356 h 6561326"/>
                <a:gd name="connsiteX64" fmla="*/ 113224 w 6326724"/>
                <a:gd name="connsiteY64" fmla="*/ 4350223 h 6561326"/>
                <a:gd name="connsiteX65" fmla="*/ 61199 w 6326724"/>
                <a:gd name="connsiteY65" fmla="*/ 4178908 h 6561326"/>
                <a:gd name="connsiteX66" fmla="*/ 41804 w 6326724"/>
                <a:gd name="connsiteY66" fmla="*/ 4091577 h 6561326"/>
                <a:gd name="connsiteX67" fmla="*/ 33287 w 6326724"/>
                <a:gd name="connsiteY67" fmla="*/ 4047781 h 6561326"/>
                <a:gd name="connsiteX68" fmla="*/ 26209 w 6326724"/>
                <a:gd name="connsiteY68" fmla="*/ 4003858 h 6561326"/>
                <a:gd name="connsiteX69" fmla="*/ 0 w 6326724"/>
                <a:gd name="connsiteY69" fmla="*/ 3651953 h 6561326"/>
                <a:gd name="connsiteX70" fmla="*/ 72731 w 6326724"/>
                <a:gd name="connsiteY70" fmla="*/ 2966307 h 6561326"/>
                <a:gd name="connsiteX71" fmla="*/ 291316 w 6326724"/>
                <a:gd name="connsiteY71" fmla="*/ 2309385 h 6561326"/>
                <a:gd name="connsiteX72" fmla="*/ 1110878 w 6326724"/>
                <a:gd name="connsiteY72" fmla="*/ 1193776 h 6561326"/>
                <a:gd name="connsiteX73" fmla="*/ 1654327 w 6326724"/>
                <a:gd name="connsiteY73" fmla="*/ 756730 h 6561326"/>
                <a:gd name="connsiteX74" fmla="*/ 2261727 w 6326724"/>
                <a:gd name="connsiteY74" fmla="*/ 409720 h 6561326"/>
                <a:gd name="connsiteX75" fmla="*/ 3610060 w 6326724"/>
                <a:gd name="connsiteY75" fmla="*/ 27032 h 6561326"/>
                <a:gd name="connsiteX76" fmla="*/ 4139342 w 6326724"/>
                <a:gd name="connsiteY76" fmla="*/ 440 h 65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6326724" h="6561326">
                  <a:moveTo>
                    <a:pt x="6326724" y="5020808"/>
                  </a:moveTo>
                  <a:lnTo>
                    <a:pt x="6326724" y="5698632"/>
                  </a:lnTo>
                  <a:lnTo>
                    <a:pt x="6067438" y="5902509"/>
                  </a:lnTo>
                  <a:cubicBezTo>
                    <a:pt x="5977868" y="5970407"/>
                    <a:pt x="5888364" y="6036453"/>
                    <a:pt x="5799974" y="6102017"/>
                  </a:cubicBezTo>
                  <a:lnTo>
                    <a:pt x="5665258" y="6202100"/>
                  </a:lnTo>
                  <a:cubicBezTo>
                    <a:pt x="5619654" y="6235719"/>
                    <a:pt x="5573656" y="6269596"/>
                    <a:pt x="5526873" y="6302828"/>
                  </a:cubicBezTo>
                  <a:cubicBezTo>
                    <a:pt x="5480220" y="6336189"/>
                    <a:pt x="5433044" y="6369423"/>
                    <a:pt x="5385080" y="6402268"/>
                  </a:cubicBezTo>
                  <a:cubicBezTo>
                    <a:pt x="5336988" y="6434857"/>
                    <a:pt x="5288500" y="6467187"/>
                    <a:pt x="5238833" y="6498875"/>
                  </a:cubicBezTo>
                  <a:lnTo>
                    <a:pt x="5138040" y="6561326"/>
                  </a:lnTo>
                  <a:lnTo>
                    <a:pt x="3946072" y="6561326"/>
                  </a:lnTo>
                  <a:lnTo>
                    <a:pt x="3976009" y="6555242"/>
                  </a:lnTo>
                  <a:cubicBezTo>
                    <a:pt x="4123712" y="6519227"/>
                    <a:pt x="4266863" y="6466383"/>
                    <a:pt x="4404855" y="6399048"/>
                  </a:cubicBezTo>
                  <a:cubicBezTo>
                    <a:pt x="4589500" y="6310299"/>
                    <a:pt x="4765232" y="6196690"/>
                    <a:pt x="4938868" y="6072132"/>
                  </a:cubicBezTo>
                  <a:cubicBezTo>
                    <a:pt x="4982245" y="6041089"/>
                    <a:pt x="5025359" y="6008630"/>
                    <a:pt x="5068342" y="5976042"/>
                  </a:cubicBezTo>
                  <a:cubicBezTo>
                    <a:pt x="5111588" y="5943453"/>
                    <a:pt x="5154702" y="5910349"/>
                    <a:pt x="5197816" y="5876730"/>
                  </a:cubicBezTo>
                  <a:lnTo>
                    <a:pt x="5460039" y="5670637"/>
                  </a:lnTo>
                  <a:cubicBezTo>
                    <a:pt x="5639966" y="5530365"/>
                    <a:pt x="5821596" y="5399753"/>
                    <a:pt x="5999033" y="5271718"/>
                  </a:cubicBezTo>
                  <a:cubicBezTo>
                    <a:pt x="6087686" y="5207700"/>
                    <a:pt x="6174667" y="5143360"/>
                    <a:pt x="6258766" y="5077603"/>
                  </a:cubicBezTo>
                  <a:close/>
                  <a:moveTo>
                    <a:pt x="4139342" y="440"/>
                  </a:moveTo>
                  <a:cubicBezTo>
                    <a:pt x="4198237" y="1301"/>
                    <a:pt x="4257068" y="3427"/>
                    <a:pt x="4315744" y="6808"/>
                  </a:cubicBezTo>
                  <a:cubicBezTo>
                    <a:pt x="4550841" y="20849"/>
                    <a:pt x="4785806" y="55240"/>
                    <a:pt x="5015400" y="113591"/>
                  </a:cubicBezTo>
                  <a:cubicBezTo>
                    <a:pt x="5244992" y="171812"/>
                    <a:pt x="5469212" y="254249"/>
                    <a:pt x="5681114" y="361418"/>
                  </a:cubicBezTo>
                  <a:cubicBezTo>
                    <a:pt x="5892754" y="468586"/>
                    <a:pt x="6093124" y="599584"/>
                    <a:pt x="6270952" y="755441"/>
                  </a:cubicBezTo>
                  <a:lnTo>
                    <a:pt x="6326724" y="807432"/>
                  </a:lnTo>
                  <a:lnTo>
                    <a:pt x="6326724" y="1231565"/>
                  </a:lnTo>
                  <a:lnTo>
                    <a:pt x="6302093" y="1203002"/>
                  </a:lnTo>
                  <a:cubicBezTo>
                    <a:pt x="6227937" y="1127247"/>
                    <a:pt x="6149211" y="1056081"/>
                    <a:pt x="6066914" y="989616"/>
                  </a:cubicBezTo>
                  <a:cubicBezTo>
                    <a:pt x="5902714" y="856299"/>
                    <a:pt x="5724360" y="740371"/>
                    <a:pt x="5533688" y="647242"/>
                  </a:cubicBezTo>
                  <a:cubicBezTo>
                    <a:pt x="5343146" y="553857"/>
                    <a:pt x="5141466" y="482239"/>
                    <a:pt x="4933626" y="432262"/>
                  </a:cubicBezTo>
                  <a:cubicBezTo>
                    <a:pt x="4725788" y="382156"/>
                    <a:pt x="4512182" y="353303"/>
                    <a:pt x="4296873" y="343126"/>
                  </a:cubicBezTo>
                  <a:cubicBezTo>
                    <a:pt x="4081172" y="332435"/>
                    <a:pt x="3865732" y="339520"/>
                    <a:pt x="3651602" y="365797"/>
                  </a:cubicBezTo>
                  <a:cubicBezTo>
                    <a:pt x="3437604" y="392202"/>
                    <a:pt x="3225572" y="436384"/>
                    <a:pt x="3018256" y="496666"/>
                  </a:cubicBezTo>
                  <a:cubicBezTo>
                    <a:pt x="2810809" y="556691"/>
                    <a:pt x="2608474" y="634362"/>
                    <a:pt x="2412429" y="724399"/>
                  </a:cubicBezTo>
                  <a:cubicBezTo>
                    <a:pt x="2019160" y="902541"/>
                    <a:pt x="1651969" y="1138775"/>
                    <a:pt x="1329857" y="1424086"/>
                  </a:cubicBezTo>
                  <a:cubicBezTo>
                    <a:pt x="1169326" y="1567192"/>
                    <a:pt x="1020588" y="1723307"/>
                    <a:pt x="887314" y="1891015"/>
                  </a:cubicBezTo>
                  <a:cubicBezTo>
                    <a:pt x="753778" y="2058466"/>
                    <a:pt x="635967" y="2238026"/>
                    <a:pt x="537420" y="2427245"/>
                  </a:cubicBezTo>
                  <a:cubicBezTo>
                    <a:pt x="438874" y="2616335"/>
                    <a:pt x="356839" y="2814313"/>
                    <a:pt x="299965" y="3020021"/>
                  </a:cubicBezTo>
                  <a:cubicBezTo>
                    <a:pt x="242961" y="3225212"/>
                    <a:pt x="213474" y="3438518"/>
                    <a:pt x="213606" y="3651953"/>
                  </a:cubicBezTo>
                  <a:cubicBezTo>
                    <a:pt x="214785" y="3756804"/>
                    <a:pt x="225269" y="3860881"/>
                    <a:pt x="250036" y="3961352"/>
                  </a:cubicBezTo>
                  <a:cubicBezTo>
                    <a:pt x="274412" y="4061950"/>
                    <a:pt x="312284" y="4158171"/>
                    <a:pt x="357625" y="4250783"/>
                  </a:cubicBezTo>
                  <a:cubicBezTo>
                    <a:pt x="380558" y="4297025"/>
                    <a:pt x="405982" y="4342366"/>
                    <a:pt x="432715" y="4387063"/>
                  </a:cubicBezTo>
                  <a:cubicBezTo>
                    <a:pt x="459841" y="4431630"/>
                    <a:pt x="488803" y="4475554"/>
                    <a:pt x="518943" y="4518962"/>
                  </a:cubicBezTo>
                  <a:cubicBezTo>
                    <a:pt x="580011" y="4605521"/>
                    <a:pt x="647893" y="4689504"/>
                    <a:pt x="718133" y="4773874"/>
                  </a:cubicBezTo>
                  <a:cubicBezTo>
                    <a:pt x="788374" y="4858372"/>
                    <a:pt x="861760" y="4942871"/>
                    <a:pt x="933704" y="5030717"/>
                  </a:cubicBezTo>
                  <a:cubicBezTo>
                    <a:pt x="969742" y="5074512"/>
                    <a:pt x="1005387" y="5119337"/>
                    <a:pt x="1040900" y="5164806"/>
                  </a:cubicBezTo>
                  <a:lnTo>
                    <a:pt x="1092401" y="5230628"/>
                  </a:lnTo>
                  <a:cubicBezTo>
                    <a:pt x="1109306" y="5251624"/>
                    <a:pt x="1125425" y="5273135"/>
                    <a:pt x="1142854" y="5293615"/>
                  </a:cubicBezTo>
                  <a:cubicBezTo>
                    <a:pt x="1278880" y="5460293"/>
                    <a:pt x="1426438" y="5613704"/>
                    <a:pt x="1576354" y="5759128"/>
                  </a:cubicBezTo>
                  <a:cubicBezTo>
                    <a:pt x="1651706" y="5831519"/>
                    <a:pt x="1728368" y="5901461"/>
                    <a:pt x="1806865" y="5968571"/>
                  </a:cubicBezTo>
                  <a:cubicBezTo>
                    <a:pt x="1885362" y="6035680"/>
                    <a:pt x="1965299" y="6100599"/>
                    <a:pt x="2048253" y="6161654"/>
                  </a:cubicBezTo>
                  <a:cubicBezTo>
                    <a:pt x="2213502" y="6284022"/>
                    <a:pt x="2391724" y="6393380"/>
                    <a:pt x="2587506" y="6467059"/>
                  </a:cubicBezTo>
                  <a:cubicBezTo>
                    <a:pt x="2685137" y="6503898"/>
                    <a:pt x="2786304" y="6532106"/>
                    <a:pt x="2889176" y="6553360"/>
                  </a:cubicBezTo>
                  <a:lnTo>
                    <a:pt x="2929698" y="6561326"/>
                  </a:lnTo>
                  <a:lnTo>
                    <a:pt x="1816374" y="6561326"/>
                  </a:lnTo>
                  <a:lnTo>
                    <a:pt x="1787601" y="6545761"/>
                  </a:lnTo>
                  <a:cubicBezTo>
                    <a:pt x="1577272" y="6422749"/>
                    <a:pt x="1389483" y="6266761"/>
                    <a:pt x="1225544" y="6094158"/>
                  </a:cubicBezTo>
                  <a:cubicBezTo>
                    <a:pt x="1143116" y="6007986"/>
                    <a:pt x="1068158" y="5916274"/>
                    <a:pt x="997654" y="5822374"/>
                  </a:cubicBezTo>
                  <a:cubicBezTo>
                    <a:pt x="927546" y="5728086"/>
                    <a:pt x="860842" y="5632381"/>
                    <a:pt x="798596" y="5534615"/>
                  </a:cubicBezTo>
                  <a:cubicBezTo>
                    <a:pt x="782608" y="5510399"/>
                    <a:pt x="767537" y="5485797"/>
                    <a:pt x="752075" y="5461324"/>
                  </a:cubicBezTo>
                  <a:lnTo>
                    <a:pt x="707650" y="5390221"/>
                  </a:lnTo>
                  <a:cubicBezTo>
                    <a:pt x="679213" y="5344237"/>
                    <a:pt x="649728" y="5298638"/>
                    <a:pt x="619980" y="5252396"/>
                  </a:cubicBezTo>
                  <a:lnTo>
                    <a:pt x="438349" y="4970822"/>
                  </a:lnTo>
                  <a:cubicBezTo>
                    <a:pt x="377413" y="4874860"/>
                    <a:pt x="317263" y="4776064"/>
                    <a:pt x="261044" y="4673145"/>
                  </a:cubicBezTo>
                  <a:cubicBezTo>
                    <a:pt x="233000" y="4621622"/>
                    <a:pt x="205874" y="4569197"/>
                    <a:pt x="181107" y="4515356"/>
                  </a:cubicBezTo>
                  <a:cubicBezTo>
                    <a:pt x="156470" y="4461385"/>
                    <a:pt x="133537" y="4406385"/>
                    <a:pt x="113224" y="4350223"/>
                  </a:cubicBezTo>
                  <a:cubicBezTo>
                    <a:pt x="93305" y="4293934"/>
                    <a:pt x="75614" y="4236872"/>
                    <a:pt x="61199" y="4178908"/>
                  </a:cubicBezTo>
                  <a:cubicBezTo>
                    <a:pt x="54385" y="4149927"/>
                    <a:pt x="47440" y="4120815"/>
                    <a:pt x="41804" y="4091577"/>
                  </a:cubicBezTo>
                  <a:lnTo>
                    <a:pt x="33287" y="4047781"/>
                  </a:lnTo>
                  <a:lnTo>
                    <a:pt x="26209" y="4003858"/>
                  </a:lnTo>
                  <a:cubicBezTo>
                    <a:pt x="7732" y="3886643"/>
                    <a:pt x="0" y="3768783"/>
                    <a:pt x="0" y="3651953"/>
                  </a:cubicBezTo>
                  <a:cubicBezTo>
                    <a:pt x="524" y="3422031"/>
                    <a:pt x="25030" y="3192109"/>
                    <a:pt x="72731" y="2966307"/>
                  </a:cubicBezTo>
                  <a:cubicBezTo>
                    <a:pt x="120301" y="2740634"/>
                    <a:pt x="193163" y="2519343"/>
                    <a:pt x="291316" y="2309385"/>
                  </a:cubicBezTo>
                  <a:cubicBezTo>
                    <a:pt x="488540" y="1889469"/>
                    <a:pt x="774352" y="1513736"/>
                    <a:pt x="1110878" y="1193776"/>
                  </a:cubicBezTo>
                  <a:cubicBezTo>
                    <a:pt x="1279535" y="1033797"/>
                    <a:pt x="1461821" y="887856"/>
                    <a:pt x="1654327" y="756730"/>
                  </a:cubicBezTo>
                  <a:cubicBezTo>
                    <a:pt x="1847096" y="625732"/>
                    <a:pt x="2049956" y="509031"/>
                    <a:pt x="2261727" y="409720"/>
                  </a:cubicBezTo>
                  <a:cubicBezTo>
                    <a:pt x="2685792" y="212515"/>
                    <a:pt x="3142357" y="82162"/>
                    <a:pt x="3610060" y="27032"/>
                  </a:cubicBezTo>
                  <a:cubicBezTo>
                    <a:pt x="3785399" y="6647"/>
                    <a:pt x="3962657" y="-2144"/>
                    <a:pt x="4139342" y="44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BC4A6C98-F96E-4587-B01F-A9B01BBF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1866928 h 6521594"/>
                <a:gd name="connsiteX4" fmla="*/ 6212358 w 6321679"/>
                <a:gd name="connsiteY4" fmla="*/ 1689281 h 6521594"/>
                <a:gd name="connsiteX5" fmla="*/ 6049880 w 6321679"/>
                <a:gd name="connsiteY5" fmla="*/ 1477173 h 6521594"/>
                <a:gd name="connsiteX6" fmla="*/ 5248663 w 6321679"/>
                <a:gd name="connsiteY6" fmla="*/ 869327 h 6521594"/>
                <a:gd name="connsiteX7" fmla="*/ 4150102 w 6321679"/>
                <a:gd name="connsiteY7" fmla="*/ 644042 h 6521594"/>
                <a:gd name="connsiteX8" fmla="*/ 2867946 w 6321679"/>
                <a:gd name="connsiteY8" fmla="*/ 886459 h 6521594"/>
                <a:gd name="connsiteX9" fmla="*/ 1728892 w 6321679"/>
                <a:gd name="connsiteY9" fmla="*/ 1552397 h 6521594"/>
                <a:gd name="connsiteX10" fmla="*/ 941043 w 6321679"/>
                <a:gd name="connsiteY10" fmla="*/ 2512664 h 6521594"/>
                <a:gd name="connsiteX11" fmla="*/ 655362 w 6321679"/>
                <a:gd name="connsiteY11" fmla="*/ 3630204 h 6521594"/>
                <a:gd name="connsiteX12" fmla="*/ 1128177 w 6321679"/>
                <a:gd name="connsiteY12" fmla="*/ 4667883 h 6521594"/>
                <a:gd name="connsiteX13" fmla="*/ 1366419 w 6321679"/>
                <a:gd name="connsiteY13" fmla="*/ 4997246 h 6521594"/>
                <a:gd name="connsiteX14" fmla="*/ 3601937 w 6321679"/>
                <a:gd name="connsiteY14" fmla="*/ 6284685 h 6521594"/>
                <a:gd name="connsiteX15" fmla="*/ 5298985 w 6321679"/>
                <a:gd name="connsiteY15" fmla="*/ 5492643 h 6521594"/>
                <a:gd name="connsiteX16" fmla="*/ 5505513 w 6321679"/>
                <a:gd name="connsiteY16" fmla="*/ 5335367 h 6521594"/>
                <a:gd name="connsiteX17" fmla="*/ 6252618 w 6321679"/>
                <a:gd name="connsiteY17" fmla="*/ 4722492 h 6521594"/>
                <a:gd name="connsiteX18" fmla="*/ 6321679 w 6321679"/>
                <a:gd name="connsiteY18" fmla="*/ 4651477 h 6521594"/>
                <a:gd name="connsiteX19" fmla="*/ 6321679 w 6321679"/>
                <a:gd name="connsiteY19" fmla="*/ 5523097 h 6521594"/>
                <a:gd name="connsiteX20" fmla="*/ 6024428 w 6321679"/>
                <a:gd name="connsiteY20" fmla="*/ 5754969 h 6521594"/>
                <a:gd name="connsiteX21" fmla="*/ 5702345 w 6321679"/>
                <a:gd name="connsiteY21" fmla="*/ 6000018 h 6521594"/>
                <a:gd name="connsiteX22" fmla="*/ 4988380 w 6321679"/>
                <a:gd name="connsiteY22" fmla="*/ 6506549 h 6521594"/>
                <a:gd name="connsiteX23" fmla="*/ 4961490 w 6321679"/>
                <a:gd name="connsiteY23" fmla="*/ 6521594 h 6521594"/>
                <a:gd name="connsiteX24" fmla="*/ 2011326 w 6321679"/>
                <a:gd name="connsiteY24" fmla="*/ 6521594 h 6521594"/>
                <a:gd name="connsiteX25" fmla="*/ 1982893 w 6321679"/>
                <a:gd name="connsiteY25" fmla="*/ 6505768 h 6521594"/>
                <a:gd name="connsiteX26" fmla="*/ 824149 w 6321679"/>
                <a:gd name="connsiteY26" fmla="*/ 5358682 h 6521594"/>
                <a:gd name="connsiteX27" fmla="*/ 0 w 6321679"/>
                <a:gd name="connsiteY27" fmla="*/ 3630075 h 6521594"/>
                <a:gd name="connsiteX28" fmla="*/ 4150102 w 6321679"/>
                <a:gd name="connsiteY28"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321679" h="6521594">
                  <a:moveTo>
                    <a:pt x="4150102" y="0"/>
                  </a:moveTo>
                  <a:cubicBezTo>
                    <a:pt x="4918148" y="0"/>
                    <a:pt x="5569597" y="228540"/>
                    <a:pt x="6083891" y="619943"/>
                  </a:cubicBezTo>
                  <a:lnTo>
                    <a:pt x="6321679" y="822247"/>
                  </a:lnTo>
                  <a:lnTo>
                    <a:pt x="6321679" y="1866928"/>
                  </a:lnTo>
                  <a:lnTo>
                    <a:pt x="6212358" y="1689281"/>
                  </a:lnTo>
                  <a:cubicBezTo>
                    <a:pt x="6161484" y="1615222"/>
                    <a:pt x="6107295" y="1544427"/>
                    <a:pt x="6049880" y="1477173"/>
                  </a:cubicBezTo>
                  <a:cubicBezTo>
                    <a:pt x="5825135" y="1214018"/>
                    <a:pt x="5555573" y="1009470"/>
                    <a:pt x="5248663" y="869327"/>
                  </a:cubicBezTo>
                  <a:cubicBezTo>
                    <a:pt x="4921178" y="719909"/>
                    <a:pt x="4551627" y="644042"/>
                    <a:pt x="4150102" y="644042"/>
                  </a:cubicBezTo>
                  <a:cubicBezTo>
                    <a:pt x="3724203" y="644042"/>
                    <a:pt x="3292799" y="725448"/>
                    <a:pt x="2867946" y="886459"/>
                  </a:cubicBezTo>
                  <a:cubicBezTo>
                    <a:pt x="2454234" y="1042832"/>
                    <a:pt x="2060440" y="1273141"/>
                    <a:pt x="1728892" y="1552397"/>
                  </a:cubicBezTo>
                  <a:cubicBezTo>
                    <a:pt x="1391580" y="1836419"/>
                    <a:pt x="1126473" y="2159600"/>
                    <a:pt x="941043" y="2512664"/>
                  </a:cubicBezTo>
                  <a:cubicBezTo>
                    <a:pt x="751551" y="2873583"/>
                    <a:pt x="655362" y="3249575"/>
                    <a:pt x="655362" y="3630204"/>
                  </a:cubicBezTo>
                  <a:cubicBezTo>
                    <a:pt x="655362" y="4013537"/>
                    <a:pt x="808817" y="4237405"/>
                    <a:pt x="1128177" y="4667883"/>
                  </a:cubicBezTo>
                  <a:cubicBezTo>
                    <a:pt x="1205232" y="4771702"/>
                    <a:pt x="1284908" y="4879129"/>
                    <a:pt x="1366419" y="4997246"/>
                  </a:cubicBezTo>
                  <a:cubicBezTo>
                    <a:pt x="1989282" y="5899677"/>
                    <a:pt x="2657880" y="6284685"/>
                    <a:pt x="3601937" y="6284685"/>
                  </a:cubicBezTo>
                  <a:cubicBezTo>
                    <a:pt x="4221523" y="6284685"/>
                    <a:pt x="4676122" y="5971036"/>
                    <a:pt x="5298985" y="5492643"/>
                  </a:cubicBezTo>
                  <a:cubicBezTo>
                    <a:pt x="5368571" y="5439187"/>
                    <a:pt x="5438156" y="5386375"/>
                    <a:pt x="5505513" y="5335367"/>
                  </a:cubicBezTo>
                  <a:cubicBezTo>
                    <a:pt x="5779335" y="5127761"/>
                    <a:pt x="6041730" y="4928776"/>
                    <a:pt x="6252618" y="4722492"/>
                  </a:cubicBezTo>
                  <a:lnTo>
                    <a:pt x="6321679" y="4651477"/>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66409EC-9CC3-482A-A4A5-54ED092B3F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0322" y="353119"/>
              <a:ext cx="6321679" cy="6521594"/>
            </a:xfrm>
            <a:custGeom>
              <a:avLst/>
              <a:gdLst>
                <a:gd name="connsiteX0" fmla="*/ 4150102 w 6321679"/>
                <a:gd name="connsiteY0" fmla="*/ 0 h 6521594"/>
                <a:gd name="connsiteX1" fmla="*/ 6083891 w 6321679"/>
                <a:gd name="connsiteY1" fmla="*/ 619943 h 6521594"/>
                <a:gd name="connsiteX2" fmla="*/ 6321679 w 6321679"/>
                <a:gd name="connsiteY2" fmla="*/ 822247 h 6521594"/>
                <a:gd name="connsiteX3" fmla="*/ 6321679 w 6321679"/>
                <a:gd name="connsiteY3" fmla="*/ 2150195 h 6521594"/>
                <a:gd name="connsiteX4" fmla="*/ 6241288 w 6321679"/>
                <a:gd name="connsiteY4" fmla="*/ 1985338 h 6521594"/>
                <a:gd name="connsiteX5" fmla="*/ 5949367 w 6321679"/>
                <a:gd name="connsiteY5" fmla="*/ 1559997 h 6521594"/>
                <a:gd name="connsiteX6" fmla="*/ 5193362 w 6321679"/>
                <a:gd name="connsiteY6" fmla="*/ 986156 h 6521594"/>
                <a:gd name="connsiteX7" fmla="*/ 4150102 w 6321679"/>
                <a:gd name="connsiteY7" fmla="*/ 772850 h 6521594"/>
                <a:gd name="connsiteX8" fmla="*/ 2914861 w 6321679"/>
                <a:gd name="connsiteY8" fmla="*/ 1006637 h 6521594"/>
                <a:gd name="connsiteX9" fmla="*/ 1814073 w 6321679"/>
                <a:gd name="connsiteY9" fmla="*/ 1650163 h 6521594"/>
                <a:gd name="connsiteX10" fmla="*/ 1057412 w 6321679"/>
                <a:gd name="connsiteY10" fmla="*/ 2571657 h 6521594"/>
                <a:gd name="connsiteX11" fmla="*/ 786277 w 6321679"/>
                <a:gd name="connsiteY11" fmla="*/ 3630204 h 6521594"/>
                <a:gd name="connsiteX12" fmla="*/ 1233931 w 6321679"/>
                <a:gd name="connsiteY12" fmla="*/ 4592016 h 6521594"/>
                <a:gd name="connsiteX13" fmla="*/ 1474795 w 6321679"/>
                <a:gd name="connsiteY13" fmla="*/ 4924985 h 6521594"/>
                <a:gd name="connsiteX14" fmla="*/ 2393691 w 6321679"/>
                <a:gd name="connsiteY14" fmla="*/ 5846995 h 6521594"/>
                <a:gd name="connsiteX15" fmla="*/ 3601805 w 6321679"/>
                <a:gd name="connsiteY15" fmla="*/ 6155876 h 6521594"/>
                <a:gd name="connsiteX16" fmla="*/ 4378909 w 6321679"/>
                <a:gd name="connsiteY16" fmla="*/ 5959186 h 6521594"/>
                <a:gd name="connsiteX17" fmla="*/ 5218129 w 6321679"/>
                <a:gd name="connsiteY17" fmla="*/ 5391271 h 6521594"/>
                <a:gd name="connsiteX18" fmla="*/ 5425313 w 6321679"/>
                <a:gd name="connsiteY18" fmla="*/ 5233481 h 6521594"/>
                <a:gd name="connsiteX19" fmla="*/ 6254366 w 6321679"/>
                <a:gd name="connsiteY19" fmla="*/ 4534301 h 6521594"/>
                <a:gd name="connsiteX20" fmla="*/ 6321679 w 6321679"/>
                <a:gd name="connsiteY20" fmla="*/ 4456641 h 6521594"/>
                <a:gd name="connsiteX21" fmla="*/ 6321679 w 6321679"/>
                <a:gd name="connsiteY21" fmla="*/ 5523097 h 6521594"/>
                <a:gd name="connsiteX22" fmla="*/ 6024428 w 6321679"/>
                <a:gd name="connsiteY22" fmla="*/ 5754969 h 6521594"/>
                <a:gd name="connsiteX23" fmla="*/ 5702345 w 6321679"/>
                <a:gd name="connsiteY23" fmla="*/ 6000018 h 6521594"/>
                <a:gd name="connsiteX24" fmla="*/ 4988380 w 6321679"/>
                <a:gd name="connsiteY24" fmla="*/ 6506549 h 6521594"/>
                <a:gd name="connsiteX25" fmla="*/ 4961490 w 6321679"/>
                <a:gd name="connsiteY25" fmla="*/ 6521594 h 6521594"/>
                <a:gd name="connsiteX26" fmla="*/ 2011326 w 6321679"/>
                <a:gd name="connsiteY26" fmla="*/ 6521594 h 6521594"/>
                <a:gd name="connsiteX27" fmla="*/ 1982893 w 6321679"/>
                <a:gd name="connsiteY27" fmla="*/ 6505768 h 6521594"/>
                <a:gd name="connsiteX28" fmla="*/ 824149 w 6321679"/>
                <a:gd name="connsiteY28" fmla="*/ 5358682 h 6521594"/>
                <a:gd name="connsiteX29" fmla="*/ 0 w 6321679"/>
                <a:gd name="connsiteY29" fmla="*/ 3630075 h 6521594"/>
                <a:gd name="connsiteX30" fmla="*/ 4150102 w 6321679"/>
                <a:gd name="connsiteY30" fmla="*/ 0 h 652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1679" h="6521594">
                  <a:moveTo>
                    <a:pt x="4150102" y="0"/>
                  </a:moveTo>
                  <a:cubicBezTo>
                    <a:pt x="4918148" y="0"/>
                    <a:pt x="5569597" y="228540"/>
                    <a:pt x="6083891" y="619943"/>
                  </a:cubicBezTo>
                  <a:lnTo>
                    <a:pt x="6321679" y="822247"/>
                  </a:lnTo>
                  <a:lnTo>
                    <a:pt x="6321679" y="2150195"/>
                  </a:lnTo>
                  <a:lnTo>
                    <a:pt x="6241288" y="1985338"/>
                  </a:lnTo>
                  <a:cubicBezTo>
                    <a:pt x="6156788" y="1831195"/>
                    <a:pt x="6059249" y="1688709"/>
                    <a:pt x="5949367" y="1559997"/>
                  </a:cubicBezTo>
                  <a:cubicBezTo>
                    <a:pt x="5737073" y="1311397"/>
                    <a:pt x="5482843" y="1118314"/>
                    <a:pt x="5193362" y="986156"/>
                  </a:cubicBezTo>
                  <a:cubicBezTo>
                    <a:pt x="4883437" y="844596"/>
                    <a:pt x="4532365" y="772850"/>
                    <a:pt x="4150102" y="772850"/>
                  </a:cubicBezTo>
                  <a:cubicBezTo>
                    <a:pt x="3746218" y="772850"/>
                    <a:pt x="3319008" y="853613"/>
                    <a:pt x="2914861" y="1006637"/>
                  </a:cubicBezTo>
                  <a:cubicBezTo>
                    <a:pt x="2515039" y="1157857"/>
                    <a:pt x="2134350" y="1380438"/>
                    <a:pt x="1814073" y="1650163"/>
                  </a:cubicBezTo>
                  <a:cubicBezTo>
                    <a:pt x="1494190" y="1919502"/>
                    <a:pt x="1232622" y="2238173"/>
                    <a:pt x="1057412" y="2571657"/>
                  </a:cubicBezTo>
                  <a:cubicBezTo>
                    <a:pt x="877486" y="2914158"/>
                    <a:pt x="786277" y="3270313"/>
                    <a:pt x="786277" y="3630204"/>
                  </a:cubicBezTo>
                  <a:cubicBezTo>
                    <a:pt x="786277" y="3974121"/>
                    <a:pt x="923483" y="4173646"/>
                    <a:pt x="1233931" y="4592016"/>
                  </a:cubicBezTo>
                  <a:cubicBezTo>
                    <a:pt x="1311641" y="4696736"/>
                    <a:pt x="1391972" y="4805064"/>
                    <a:pt x="1474795" y="4924985"/>
                  </a:cubicBezTo>
                  <a:cubicBezTo>
                    <a:pt x="1767682" y="5349278"/>
                    <a:pt x="2068172" y="5650948"/>
                    <a:pt x="2393691" y="5846995"/>
                  </a:cubicBezTo>
                  <a:cubicBezTo>
                    <a:pt x="2738735" y="6054891"/>
                    <a:pt x="3133971" y="6155876"/>
                    <a:pt x="3601805" y="6155876"/>
                  </a:cubicBezTo>
                  <a:cubicBezTo>
                    <a:pt x="3867305" y="6155876"/>
                    <a:pt x="4114196" y="6093405"/>
                    <a:pt x="4378909" y="5959186"/>
                  </a:cubicBezTo>
                  <a:cubicBezTo>
                    <a:pt x="4650699" y="5821362"/>
                    <a:pt x="4919737" y="5620421"/>
                    <a:pt x="5218129" y="5391271"/>
                  </a:cubicBezTo>
                  <a:cubicBezTo>
                    <a:pt x="5288107" y="5337558"/>
                    <a:pt x="5357824" y="5284617"/>
                    <a:pt x="5425313" y="5233481"/>
                  </a:cubicBezTo>
                  <a:cubicBezTo>
                    <a:pt x="5739037" y="4995556"/>
                    <a:pt x="6037512" y="4769168"/>
                    <a:pt x="6254366" y="4534301"/>
                  </a:cubicBezTo>
                  <a:lnTo>
                    <a:pt x="6321679" y="4456641"/>
                  </a:lnTo>
                  <a:lnTo>
                    <a:pt x="6321679" y="5523097"/>
                  </a:lnTo>
                  <a:lnTo>
                    <a:pt x="6024428" y="5754969"/>
                  </a:lnTo>
                  <a:cubicBezTo>
                    <a:pt x="5918395" y="5835747"/>
                    <a:pt x="5810491" y="5916953"/>
                    <a:pt x="5702345" y="6000018"/>
                  </a:cubicBezTo>
                  <a:cubicBezTo>
                    <a:pt x="5466020" y="6181541"/>
                    <a:pt x="5232938" y="6357503"/>
                    <a:pt x="4988380" y="6506549"/>
                  </a:cubicBezTo>
                  <a:lnTo>
                    <a:pt x="4961490" y="6521594"/>
                  </a:lnTo>
                  <a:lnTo>
                    <a:pt x="2011326" y="6521594"/>
                  </a:lnTo>
                  <a:lnTo>
                    <a:pt x="1982893" y="6505768"/>
                  </a:lnTo>
                  <a:cubicBezTo>
                    <a:pt x="1531799" y="6233999"/>
                    <a:pt x="1157400" y="5841520"/>
                    <a:pt x="824149" y="5358682"/>
                  </a:cubicBezTo>
                  <a:cubicBezTo>
                    <a:pt x="424196" y="4779302"/>
                    <a:pt x="0" y="4381929"/>
                    <a:pt x="0" y="3630075"/>
                  </a:cubicBezTo>
                  <a:cubicBezTo>
                    <a:pt x="0" y="1625174"/>
                    <a:pt x="2089794" y="0"/>
                    <a:pt x="415010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30670FAC-238E-475D-AA9E-5C7813A29E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600200"/>
            <a:ext cx="4315968" cy="4495800"/>
          </a:xfrm>
          <a:prstGeom prst="rect">
            <a:avLst/>
          </a:prstGeom>
        </p:spPr>
      </p:pic>
    </p:spTree>
    <p:extLst>
      <p:ext uri="{BB962C8B-B14F-4D97-AF65-F5344CB8AC3E}">
        <p14:creationId xmlns:p14="http://schemas.microsoft.com/office/powerpoint/2010/main" val="276143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3" name="Rectangle 5"/>
          <p:cNvSpPr>
            <a:spLocks noChangeArrowheads="1"/>
          </p:cNvSpPr>
          <p:nvPr/>
        </p:nvSpPr>
        <p:spPr bwMode="auto">
          <a:xfrm>
            <a:off x="182880" y="0"/>
            <a:ext cx="8778240" cy="344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a:solidFill>
                  <a:schemeClr val="tx2"/>
                </a:solidFill>
                <a:latin typeface="Arial" charset="0"/>
              </a:defRPr>
            </a:lvl1pPr>
            <a:lvl2pPr>
              <a:defRPr sz="4400">
                <a:solidFill>
                  <a:schemeClr val="tx2"/>
                </a:solidFill>
                <a:latin typeface="Arial" charset="0"/>
              </a:defRPr>
            </a:lvl2pPr>
            <a:lvl3pPr>
              <a:defRPr sz="4400">
                <a:solidFill>
                  <a:schemeClr val="tx2"/>
                </a:solidFill>
                <a:latin typeface="Arial" charset="0"/>
              </a:defRPr>
            </a:lvl3pPr>
            <a:lvl4pPr>
              <a:defRPr sz="4400">
                <a:solidFill>
                  <a:schemeClr val="tx2"/>
                </a:solidFill>
                <a:latin typeface="Arial" charset="0"/>
              </a:defRPr>
            </a:lvl4pPr>
            <a:lvl5pPr>
              <a:defRPr sz="4400">
                <a:solidFill>
                  <a:schemeClr val="tx2"/>
                </a:solidFill>
                <a:latin typeface="Arial" charset="0"/>
              </a:defRPr>
            </a:lvl5pPr>
            <a:lvl6pPr marL="457200" algn="ctr" fontAlgn="base">
              <a:spcBef>
                <a:spcPct val="0"/>
              </a:spcBef>
              <a:spcAft>
                <a:spcPct val="0"/>
              </a:spcAft>
              <a:defRPr sz="4400">
                <a:solidFill>
                  <a:schemeClr val="tx2"/>
                </a:solidFill>
                <a:latin typeface="Arial" charset="0"/>
              </a:defRPr>
            </a:lvl6pPr>
            <a:lvl7pPr marL="914400" algn="ctr" fontAlgn="base">
              <a:spcBef>
                <a:spcPct val="0"/>
              </a:spcBef>
              <a:spcAft>
                <a:spcPct val="0"/>
              </a:spcAft>
              <a:defRPr sz="4400">
                <a:solidFill>
                  <a:schemeClr val="tx2"/>
                </a:solidFill>
                <a:latin typeface="Arial" charset="0"/>
              </a:defRPr>
            </a:lvl7pPr>
            <a:lvl8pPr marL="1371600" algn="ctr" fontAlgn="base">
              <a:spcBef>
                <a:spcPct val="0"/>
              </a:spcBef>
              <a:spcAft>
                <a:spcPct val="0"/>
              </a:spcAft>
              <a:defRPr sz="4400">
                <a:solidFill>
                  <a:schemeClr val="tx2"/>
                </a:solidFill>
                <a:latin typeface="Arial" charset="0"/>
              </a:defRPr>
            </a:lvl8pPr>
            <a:lvl9pPr marL="1828800" algn="ctr" fontAlgn="base">
              <a:spcBef>
                <a:spcPct val="0"/>
              </a:spcBef>
              <a:spcAft>
                <a:spcPct val="0"/>
              </a:spcAft>
              <a:defRPr sz="4400">
                <a:solidFill>
                  <a:schemeClr val="tx2"/>
                </a:solidFill>
                <a:latin typeface="Arial" charset="0"/>
              </a:defRPr>
            </a:lvl9pPr>
          </a:lstStyle>
          <a:p>
            <a:pPr algn="ctr"/>
            <a:r>
              <a:rPr lang="en-US" altLang="en-US" sz="6934" b="1" u="sng" dirty="0">
                <a:solidFill>
                  <a:schemeClr val="tx2">
                    <a:lumMod val="75000"/>
                  </a:schemeClr>
                </a:solidFill>
                <a:latin typeface="Eras Bold ITC" pitchFamily="34" charset="0"/>
              </a:rPr>
              <a:t>PARENT / COACH RELATIONSHIPS AT REEDY HS</a:t>
            </a:r>
          </a:p>
        </p:txBody>
      </p:sp>
      <p:sp>
        <p:nvSpPr>
          <p:cNvPr id="319495" name="Rectangle 7"/>
          <p:cNvSpPr>
            <a:spLocks noGrp="1" noChangeArrowheads="1"/>
          </p:cNvSpPr>
          <p:nvPr>
            <p:ph type="body" idx="1"/>
          </p:nvPr>
        </p:nvSpPr>
        <p:spPr>
          <a:xfrm>
            <a:off x="264160" y="4145280"/>
            <a:ext cx="8778240" cy="2519680"/>
          </a:xfrm>
          <a:noFill/>
          <a:ln/>
        </p:spPr>
        <p:txBody>
          <a:bodyPr/>
          <a:lstStyle/>
          <a:p>
            <a:pPr>
              <a:buFontTx/>
              <a:buNone/>
            </a:pPr>
            <a:r>
              <a:rPr lang="en-US" altLang="en-US" sz="2560" dirty="0">
                <a:solidFill>
                  <a:schemeClr val="tx2">
                    <a:lumMod val="75000"/>
                  </a:schemeClr>
                </a:solidFill>
                <a:latin typeface="Eras Bold ITC" pitchFamily="34" charset="0"/>
              </a:rPr>
              <a:t>Understanding and respecting the position of both parents and coaches will help enhance the athletic experience for </a:t>
            </a:r>
            <a:r>
              <a:rPr lang="en-US" altLang="en-US" sz="2560" b="1" u="sng" dirty="0">
                <a:solidFill>
                  <a:schemeClr val="tx2">
                    <a:lumMod val="75000"/>
                  </a:schemeClr>
                </a:solidFill>
                <a:latin typeface="Eras Bold ITC" pitchFamily="34" charset="0"/>
              </a:rPr>
              <a:t>our</a:t>
            </a:r>
            <a:r>
              <a:rPr lang="en-US" altLang="en-US" sz="2560" dirty="0">
                <a:solidFill>
                  <a:schemeClr val="tx2">
                    <a:lumMod val="75000"/>
                  </a:schemeClr>
                </a:solidFill>
                <a:latin typeface="Eras Bold ITC" pitchFamily="34" charset="0"/>
              </a:rPr>
              <a:t> kids.</a:t>
            </a:r>
          </a:p>
        </p:txBody>
      </p:sp>
    </p:spTree>
    <p:extLst>
      <p:ext uri="{BB962C8B-B14F-4D97-AF65-F5344CB8AC3E}">
        <p14:creationId xmlns:p14="http://schemas.microsoft.com/office/powerpoint/2010/main" val="157393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a:xfrm>
            <a:off x="-304800" y="243840"/>
            <a:ext cx="9753600" cy="1219200"/>
          </a:xfrm>
        </p:spPr>
        <p:txBody>
          <a:bodyPr>
            <a:normAutofit/>
          </a:bodyPr>
          <a:lstStyle/>
          <a:p>
            <a:r>
              <a:rPr lang="en-US" altLang="en-US" sz="6400" dirty="0">
                <a:solidFill>
                  <a:schemeClr val="accent1">
                    <a:lumMod val="50000"/>
                  </a:schemeClr>
                </a:solidFill>
                <a:latin typeface="Eras Bold ITC" pitchFamily="34" charset="0"/>
              </a:rPr>
              <a:t>Playing Time…</a:t>
            </a:r>
          </a:p>
        </p:txBody>
      </p:sp>
      <p:sp>
        <p:nvSpPr>
          <p:cNvPr id="321539" name="Rectangle 3"/>
          <p:cNvSpPr>
            <a:spLocks noGrp="1" noChangeArrowheads="1"/>
          </p:cNvSpPr>
          <p:nvPr>
            <p:ph type="body" idx="1"/>
          </p:nvPr>
        </p:nvSpPr>
        <p:spPr>
          <a:xfrm>
            <a:off x="0" y="1524000"/>
            <a:ext cx="9448800" cy="5791200"/>
          </a:xfrm>
        </p:spPr>
        <p:txBody>
          <a:bodyPr>
            <a:normAutofit fontScale="92500" lnSpcReduction="20000"/>
          </a:bodyPr>
          <a:lstStyle/>
          <a:p>
            <a:pPr marL="0" indent="0">
              <a:buNone/>
            </a:pPr>
            <a:r>
              <a:rPr lang="en-US" altLang="en-US" sz="2560" dirty="0">
                <a:solidFill>
                  <a:schemeClr val="accent1">
                    <a:lumMod val="50000"/>
                  </a:schemeClr>
                </a:solidFill>
                <a:latin typeface="Eras Bold ITC" pitchFamily="34" charset="0"/>
              </a:rPr>
              <a:t>Top 3 factors that determine playing time at RHS:</a:t>
            </a:r>
          </a:p>
          <a:p>
            <a:pPr marL="0" indent="0">
              <a:buNone/>
            </a:pPr>
            <a:r>
              <a:rPr lang="en-US" altLang="en-US" sz="2560" dirty="0">
                <a:solidFill>
                  <a:schemeClr val="accent1">
                    <a:lumMod val="50000"/>
                  </a:schemeClr>
                </a:solidFill>
                <a:latin typeface="Eras Bold ITC" pitchFamily="34" charset="0"/>
              </a:rPr>
              <a:t>	1.	Attitude</a:t>
            </a:r>
          </a:p>
          <a:p>
            <a:pPr marL="0" indent="0">
              <a:buNone/>
            </a:pPr>
            <a:r>
              <a:rPr lang="en-US" altLang="en-US" sz="2560" dirty="0">
                <a:solidFill>
                  <a:schemeClr val="accent1">
                    <a:lumMod val="50000"/>
                  </a:schemeClr>
                </a:solidFill>
                <a:latin typeface="Eras Bold ITC" pitchFamily="34" charset="0"/>
              </a:rPr>
              <a:t>	2. 	Effort</a:t>
            </a:r>
          </a:p>
          <a:p>
            <a:pPr marL="0" indent="0">
              <a:buNone/>
            </a:pPr>
            <a:r>
              <a:rPr lang="en-US" altLang="en-US" sz="2560" dirty="0">
                <a:solidFill>
                  <a:schemeClr val="accent1">
                    <a:lumMod val="50000"/>
                  </a:schemeClr>
                </a:solidFill>
                <a:latin typeface="Eras Bold ITC" pitchFamily="34" charset="0"/>
              </a:rPr>
              <a:t>	3.	Ability</a:t>
            </a:r>
          </a:p>
          <a:p>
            <a:pPr marL="0" indent="0">
              <a:buNone/>
            </a:pPr>
            <a:endParaRPr lang="en-US" altLang="en-US" sz="2560" dirty="0">
              <a:solidFill>
                <a:schemeClr val="accent1">
                  <a:lumMod val="50000"/>
                </a:schemeClr>
              </a:solidFill>
              <a:latin typeface="Eras Bold ITC" pitchFamily="34" charset="0"/>
            </a:endParaRPr>
          </a:p>
          <a:p>
            <a:pPr marL="0" indent="0">
              <a:buNone/>
            </a:pPr>
            <a:r>
              <a:rPr lang="en-US" altLang="en-US" sz="1707" dirty="0">
                <a:solidFill>
                  <a:schemeClr val="accent1">
                    <a:lumMod val="50000"/>
                  </a:schemeClr>
                </a:solidFill>
                <a:latin typeface="Eras Bold ITC" pitchFamily="34" charset="0"/>
              </a:rPr>
              <a:t>At Reedy HS we have Great Kids and all of our Kids work extremely  hard…</a:t>
            </a:r>
          </a:p>
          <a:p>
            <a:pPr marL="0" indent="0">
              <a:buNone/>
            </a:pPr>
            <a:r>
              <a:rPr lang="en-US" altLang="en-US" sz="1707" dirty="0">
                <a:solidFill>
                  <a:schemeClr val="accent1">
                    <a:lumMod val="50000"/>
                  </a:schemeClr>
                </a:solidFill>
                <a:latin typeface="Eras Bold ITC" pitchFamily="34" charset="0"/>
              </a:rPr>
              <a:t>	We spend all offseason insuring everyone meets this requirement.</a:t>
            </a:r>
          </a:p>
          <a:p>
            <a:pPr marL="0" indent="0">
              <a:buNone/>
            </a:pPr>
            <a:endParaRPr lang="en-US" altLang="en-US" sz="1707" dirty="0">
              <a:solidFill>
                <a:schemeClr val="accent1">
                  <a:lumMod val="50000"/>
                </a:schemeClr>
              </a:solidFill>
              <a:latin typeface="Eras Bold ITC" pitchFamily="34" charset="0"/>
            </a:endParaRPr>
          </a:p>
          <a:p>
            <a:pPr marL="0" indent="0">
              <a:buNone/>
            </a:pPr>
            <a:r>
              <a:rPr lang="en-US" altLang="en-US" sz="1707" dirty="0">
                <a:solidFill>
                  <a:schemeClr val="accent1">
                    <a:lumMod val="50000"/>
                  </a:schemeClr>
                </a:solidFill>
                <a:latin typeface="Eras Bold ITC" pitchFamily="34" charset="0"/>
              </a:rPr>
              <a:t>	So then, what is next…	</a:t>
            </a:r>
          </a:p>
          <a:p>
            <a:pPr marL="0" indent="0">
              <a:buNone/>
            </a:pPr>
            <a:endParaRPr lang="en-US" altLang="en-US" sz="2560" dirty="0">
              <a:solidFill>
                <a:schemeClr val="accent1">
                  <a:lumMod val="50000"/>
                </a:schemeClr>
              </a:solidFill>
              <a:latin typeface="Eras Bold ITC" pitchFamily="34" charset="0"/>
            </a:endParaRPr>
          </a:p>
          <a:p>
            <a:pPr marL="0" indent="0" algn="ctr">
              <a:buNone/>
            </a:pPr>
            <a:r>
              <a:rPr lang="en-US" altLang="en-US" sz="5120" dirty="0">
                <a:solidFill>
                  <a:schemeClr val="accent1">
                    <a:lumMod val="50000"/>
                  </a:schemeClr>
                </a:solidFill>
                <a:latin typeface="Eras Bold ITC" pitchFamily="34" charset="0"/>
              </a:rPr>
              <a:t>We Have to be Allies in this process, Not Enemies!</a:t>
            </a:r>
          </a:p>
          <a:p>
            <a:pPr marL="0" indent="0">
              <a:buNone/>
            </a:pPr>
            <a:endParaRPr lang="en-US" altLang="en-US" sz="2560" dirty="0">
              <a:solidFill>
                <a:schemeClr val="accent1">
                  <a:lumMod val="50000"/>
                </a:schemeClr>
              </a:solidFill>
              <a:latin typeface="Eras Bold ITC" pitchFamily="34" charset="0"/>
            </a:endParaRPr>
          </a:p>
          <a:p>
            <a:pPr marL="0" indent="0">
              <a:buNone/>
            </a:pPr>
            <a:r>
              <a:rPr lang="en-US" altLang="en-US" sz="2560" dirty="0">
                <a:solidFill>
                  <a:schemeClr val="accent1">
                    <a:lumMod val="50000"/>
                  </a:schemeClr>
                </a:solidFill>
                <a:latin typeface="Eras Bold ITC" pitchFamily="34" charset="0"/>
              </a:rPr>
              <a:t>I WILL talk about playing time, if you are willing to hear what is being said..</a:t>
            </a:r>
          </a:p>
          <a:p>
            <a:pPr marL="0" indent="0">
              <a:buNone/>
            </a:pPr>
            <a:endParaRPr lang="en-US" altLang="en-US" sz="2560" dirty="0">
              <a:solidFill>
                <a:schemeClr val="accent1">
                  <a:lumMod val="50000"/>
                </a:schemeClr>
              </a:solidFill>
              <a:latin typeface="Eras Bold ITC" pitchFamily="34" charset="0"/>
            </a:endParaRPr>
          </a:p>
        </p:txBody>
      </p:sp>
    </p:spTree>
    <p:extLst>
      <p:ext uri="{BB962C8B-B14F-4D97-AF65-F5344CB8AC3E}">
        <p14:creationId xmlns:p14="http://schemas.microsoft.com/office/powerpoint/2010/main" val="40955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 y="381000"/>
            <a:ext cx="8778240" cy="1651000"/>
          </a:xfrm>
        </p:spPr>
        <p:txBody>
          <a:bodyPr>
            <a:normAutofit/>
          </a:bodyPr>
          <a:lstStyle/>
          <a:p>
            <a:r>
              <a:rPr lang="en-US" altLang="en-US" b="1" u="sng" dirty="0">
                <a:solidFill>
                  <a:schemeClr val="tx2">
                    <a:lumMod val="75000"/>
                  </a:schemeClr>
                </a:solidFill>
                <a:latin typeface="Eras Bold ITC" pitchFamily="34" charset="0"/>
              </a:rPr>
              <a:t>Do your Job!</a:t>
            </a:r>
            <a:br>
              <a:rPr lang="en-US" altLang="en-US" b="1" u="sng" dirty="0">
                <a:solidFill>
                  <a:schemeClr val="tx2">
                    <a:lumMod val="75000"/>
                  </a:schemeClr>
                </a:solidFill>
                <a:latin typeface="Eras Bold ITC" pitchFamily="34" charset="0"/>
              </a:rPr>
            </a:br>
            <a:endParaRPr lang="en-US" dirty="0"/>
          </a:p>
        </p:txBody>
      </p:sp>
      <p:sp>
        <p:nvSpPr>
          <p:cNvPr id="3" name="Content Placeholder 2"/>
          <p:cNvSpPr>
            <a:spLocks noGrp="1"/>
          </p:cNvSpPr>
          <p:nvPr>
            <p:ph idx="1"/>
          </p:nvPr>
        </p:nvSpPr>
        <p:spPr>
          <a:xfrm>
            <a:off x="182880" y="1524000"/>
            <a:ext cx="8778240" cy="5791200"/>
          </a:xfrm>
        </p:spPr>
        <p:txBody>
          <a:bodyPr>
            <a:normAutofit/>
          </a:bodyPr>
          <a:lstStyle/>
          <a:p>
            <a:pPr marL="650260" indent="-650260">
              <a:buFontTx/>
              <a:buAutoNum type="arabicPeriod"/>
            </a:pPr>
            <a:r>
              <a:rPr lang="en-US" altLang="en-US" dirty="0">
                <a:solidFill>
                  <a:schemeClr val="tx2">
                    <a:lumMod val="75000"/>
                  </a:schemeClr>
                </a:solidFill>
                <a:latin typeface="Eras Bold ITC" pitchFamily="34" charset="0"/>
              </a:rPr>
              <a:t>Coaches Coach</a:t>
            </a:r>
          </a:p>
          <a:p>
            <a:pPr marL="650260" indent="-650260">
              <a:buFontTx/>
              <a:buAutoNum type="arabicPeriod"/>
            </a:pPr>
            <a:r>
              <a:rPr lang="en-US" altLang="en-US" dirty="0">
                <a:solidFill>
                  <a:schemeClr val="tx2">
                    <a:lumMod val="75000"/>
                  </a:schemeClr>
                </a:solidFill>
                <a:latin typeface="Eras Bold ITC" pitchFamily="34" charset="0"/>
              </a:rPr>
              <a:t>Players Play</a:t>
            </a:r>
          </a:p>
          <a:p>
            <a:pPr marL="650260" indent="-650260">
              <a:buFontTx/>
              <a:buAutoNum type="arabicPeriod"/>
            </a:pPr>
            <a:r>
              <a:rPr lang="en-US" altLang="en-US" dirty="0">
                <a:solidFill>
                  <a:schemeClr val="tx2">
                    <a:lumMod val="75000"/>
                  </a:schemeClr>
                </a:solidFill>
                <a:latin typeface="Eras Bold ITC" pitchFamily="34" charset="0"/>
              </a:rPr>
              <a:t>Parents parent</a:t>
            </a:r>
          </a:p>
          <a:p>
            <a:pPr marL="650260" indent="-650260">
              <a:buFontTx/>
              <a:buAutoNum type="arabicPeriod"/>
            </a:pPr>
            <a:r>
              <a:rPr lang="en-US" altLang="en-US" dirty="0">
                <a:solidFill>
                  <a:schemeClr val="tx2">
                    <a:lumMod val="75000"/>
                  </a:schemeClr>
                </a:solidFill>
                <a:latin typeface="Eras Bold ITC" pitchFamily="34" charset="0"/>
              </a:rPr>
              <a:t>Officials officiate</a:t>
            </a:r>
          </a:p>
          <a:p>
            <a:pPr marL="0" indent="0">
              <a:buNone/>
            </a:pPr>
            <a:endParaRPr lang="en-US" altLang="en-US" dirty="0">
              <a:solidFill>
                <a:schemeClr val="tx2">
                  <a:lumMod val="75000"/>
                </a:schemeClr>
              </a:solidFill>
              <a:latin typeface="Eras Bold ITC" pitchFamily="34" charset="0"/>
            </a:endParaRPr>
          </a:p>
          <a:p>
            <a:pPr marL="0" indent="0">
              <a:buNone/>
            </a:pPr>
            <a:r>
              <a:rPr lang="en-US" altLang="en-US" sz="2133" dirty="0">
                <a:solidFill>
                  <a:schemeClr val="tx2">
                    <a:lumMod val="75000"/>
                  </a:schemeClr>
                </a:solidFill>
                <a:latin typeface="Eras Bold ITC" pitchFamily="34" charset="0"/>
              </a:rPr>
              <a:t>“Positive Coaching Alliance”</a:t>
            </a:r>
          </a:p>
          <a:p>
            <a:pPr marL="0" indent="0">
              <a:buNone/>
            </a:pPr>
            <a:endParaRPr lang="en-US" altLang="en-US" sz="2133" dirty="0">
              <a:solidFill>
                <a:schemeClr val="tx2">
                  <a:lumMod val="75000"/>
                </a:schemeClr>
              </a:solidFill>
              <a:latin typeface="Eras Bold ITC" pitchFamily="34" charset="0"/>
            </a:endParaRPr>
          </a:p>
          <a:p>
            <a:pPr marL="0" indent="0">
              <a:buNone/>
            </a:pPr>
            <a:r>
              <a:rPr lang="en-US" altLang="en-US" sz="2133" b="1" dirty="0">
                <a:solidFill>
                  <a:schemeClr val="tx2">
                    <a:lumMod val="75000"/>
                  </a:schemeClr>
                </a:solidFill>
              </a:rPr>
              <a:t>Please refrain from destroying…</a:t>
            </a:r>
          </a:p>
          <a:p>
            <a:r>
              <a:rPr lang="en-US" sz="2133" b="1" dirty="0">
                <a:solidFill>
                  <a:schemeClr val="tx2">
                    <a:lumMod val="75000"/>
                  </a:schemeClr>
                </a:solidFill>
              </a:rPr>
              <a:t>Your son’s confidence</a:t>
            </a:r>
          </a:p>
          <a:p>
            <a:r>
              <a:rPr lang="en-US" sz="2133" b="1" dirty="0">
                <a:solidFill>
                  <a:schemeClr val="tx2">
                    <a:lumMod val="75000"/>
                  </a:schemeClr>
                </a:solidFill>
              </a:rPr>
              <a:t>His ability to form his own opinions</a:t>
            </a:r>
          </a:p>
          <a:p>
            <a:r>
              <a:rPr lang="en-US" sz="2133" b="1" dirty="0">
                <a:solidFill>
                  <a:schemeClr val="tx2">
                    <a:lumMod val="75000"/>
                  </a:schemeClr>
                </a:solidFill>
              </a:rPr>
              <a:t>His ability to fix his own problems</a:t>
            </a:r>
          </a:p>
          <a:p>
            <a:pPr lvl="1"/>
            <a:r>
              <a:rPr lang="en-US" sz="1707" b="1" dirty="0">
                <a:solidFill>
                  <a:schemeClr val="tx2">
                    <a:lumMod val="75000"/>
                  </a:schemeClr>
                </a:solidFill>
              </a:rPr>
              <a:t>“Commonly known as </a:t>
            </a:r>
            <a:r>
              <a:rPr lang="en-US" sz="1707" b="1" u="sng" dirty="0">
                <a:solidFill>
                  <a:schemeClr val="tx2">
                    <a:lumMod val="75000"/>
                  </a:schemeClr>
                </a:solidFill>
              </a:rPr>
              <a:t>Dinner Table Destruction</a:t>
            </a:r>
            <a:r>
              <a:rPr lang="en-US" sz="1707" b="1" dirty="0">
                <a:solidFill>
                  <a:schemeClr val="tx2">
                    <a:lumMod val="75000"/>
                  </a:schemeClr>
                </a:solidFill>
              </a:rPr>
              <a:t>”</a:t>
            </a:r>
          </a:p>
          <a:p>
            <a:endParaRPr lang="en-US" dirty="0"/>
          </a:p>
        </p:txBody>
      </p:sp>
    </p:spTree>
    <p:extLst>
      <p:ext uri="{BB962C8B-B14F-4D97-AF65-F5344CB8AC3E}">
        <p14:creationId xmlns:p14="http://schemas.microsoft.com/office/powerpoint/2010/main" val="296358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75000"/>
                  </a:schemeClr>
                </a:solidFill>
                <a:latin typeface="Eras Bold ITC" panose="020B0907030504020204" pitchFamily="34" charset="0"/>
              </a:rPr>
              <a:t>SPORTSYOU</a:t>
            </a:r>
          </a:p>
        </p:txBody>
      </p:sp>
      <p:sp>
        <p:nvSpPr>
          <p:cNvPr id="3" name="Content Placeholder 2"/>
          <p:cNvSpPr>
            <a:spLocks noGrp="1"/>
          </p:cNvSpPr>
          <p:nvPr>
            <p:ph idx="1"/>
          </p:nvPr>
        </p:nvSpPr>
        <p:spPr/>
        <p:txBody>
          <a:bodyPr/>
          <a:lstStyle/>
          <a:p>
            <a:pPr marL="0" indent="0">
              <a:buNone/>
            </a:pPr>
            <a:r>
              <a:rPr lang="en-US" dirty="0">
                <a:solidFill>
                  <a:schemeClr val="tx2">
                    <a:lumMod val="75000"/>
                  </a:schemeClr>
                </a:solidFill>
                <a:latin typeface="Eras Bold ITC" panose="020B0907030504020204" pitchFamily="34" charset="0"/>
              </a:rPr>
              <a:t>All football communication will be pushed through this application!</a:t>
            </a:r>
          </a:p>
          <a:p>
            <a:pPr marL="0" indent="0">
              <a:buNone/>
            </a:pPr>
            <a:endParaRPr lang="en-US" dirty="0">
              <a:solidFill>
                <a:schemeClr val="tx2">
                  <a:lumMod val="75000"/>
                </a:schemeClr>
              </a:solidFill>
              <a:latin typeface="Eras Bold ITC" panose="020B0907030504020204" pitchFamily="34" charset="0"/>
            </a:endParaRPr>
          </a:p>
          <a:p>
            <a:r>
              <a:rPr lang="en-US" dirty="0">
                <a:solidFill>
                  <a:schemeClr val="tx2">
                    <a:lumMod val="75000"/>
                  </a:schemeClr>
                </a:solidFill>
                <a:latin typeface="Eras Bold ITC" panose="020B0907030504020204" pitchFamily="34" charset="0"/>
              </a:rPr>
              <a:t>Must sign up for main page Reedy Football, and corresponding team page (Freshman, JV, Varsity)</a:t>
            </a:r>
          </a:p>
          <a:p>
            <a:pPr marL="0" indent="0">
              <a:buNone/>
            </a:pPr>
            <a:endParaRPr lang="en-US" dirty="0"/>
          </a:p>
        </p:txBody>
      </p:sp>
    </p:spTree>
    <p:extLst>
      <p:ext uri="{BB962C8B-B14F-4D97-AF65-F5344CB8AC3E}">
        <p14:creationId xmlns:p14="http://schemas.microsoft.com/office/powerpoint/2010/main" val="2098775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p:txBody>
          <a:bodyPr>
            <a:normAutofit fontScale="90000"/>
          </a:bodyPr>
          <a:lstStyle/>
          <a:p>
            <a:r>
              <a:rPr lang="en-US" altLang="en-US" sz="3840" dirty="0">
                <a:solidFill>
                  <a:schemeClr val="tx2">
                    <a:lumMod val="75000"/>
                  </a:schemeClr>
                </a:solidFill>
                <a:latin typeface="Eras Bold ITC" pitchFamily="34" charset="0"/>
              </a:rPr>
              <a:t>If you feel that a conference is necessary, please use the following procedure:</a:t>
            </a:r>
          </a:p>
        </p:txBody>
      </p:sp>
      <p:sp>
        <p:nvSpPr>
          <p:cNvPr id="322563" name="Rectangle 3"/>
          <p:cNvSpPr>
            <a:spLocks noGrp="1" noChangeArrowheads="1"/>
          </p:cNvSpPr>
          <p:nvPr>
            <p:ph type="body" idx="1"/>
          </p:nvPr>
        </p:nvSpPr>
        <p:spPr>
          <a:xfrm>
            <a:off x="0" y="2133600"/>
            <a:ext cx="8991600" cy="5100320"/>
          </a:xfrm>
        </p:spPr>
        <p:txBody>
          <a:bodyPr/>
          <a:lstStyle/>
          <a:p>
            <a:pPr marL="650260" indent="-650260">
              <a:buFontTx/>
              <a:buAutoNum type="arabicPeriod"/>
            </a:pPr>
            <a:r>
              <a:rPr lang="en-US" altLang="en-US" sz="2133" dirty="0">
                <a:solidFill>
                  <a:schemeClr val="tx2">
                    <a:lumMod val="75000"/>
                  </a:schemeClr>
                </a:solidFill>
                <a:latin typeface="Eras Bold ITC" pitchFamily="34" charset="0"/>
              </a:rPr>
              <a:t>Call the Coach</a:t>
            </a:r>
          </a:p>
          <a:p>
            <a:pPr marL="650260" indent="-650260">
              <a:buFontTx/>
              <a:buAutoNum type="arabicPeriod"/>
            </a:pPr>
            <a:r>
              <a:rPr lang="en-US" altLang="en-US" sz="2133" dirty="0">
                <a:solidFill>
                  <a:schemeClr val="tx2">
                    <a:lumMod val="75000"/>
                  </a:schemeClr>
                </a:solidFill>
                <a:latin typeface="Eras Bold ITC" pitchFamily="34" charset="0"/>
              </a:rPr>
              <a:t>Set up an Appointment</a:t>
            </a:r>
          </a:p>
          <a:p>
            <a:pPr marL="650260" indent="-650260">
              <a:buFontTx/>
              <a:buAutoNum type="arabicPeriod"/>
            </a:pPr>
            <a:r>
              <a:rPr lang="en-US" altLang="en-US" sz="2133" dirty="0">
                <a:solidFill>
                  <a:schemeClr val="tx2">
                    <a:lumMod val="75000"/>
                  </a:schemeClr>
                </a:solidFill>
                <a:latin typeface="Eras Bold ITC" pitchFamily="34" charset="0"/>
              </a:rPr>
              <a:t>If the Coach cannot be reached, call the Campus Coordinator at 469-633-6470 and request a meeting</a:t>
            </a:r>
            <a:r>
              <a:rPr lang="en-US" altLang="en-US" sz="2133" dirty="0">
                <a:solidFill>
                  <a:schemeClr val="tx2">
                    <a:lumMod val="75000"/>
                  </a:schemeClr>
                </a:solidFill>
              </a:rPr>
              <a:t> </a:t>
            </a:r>
          </a:p>
          <a:p>
            <a:pPr marL="650260" indent="-650260">
              <a:buNone/>
            </a:pPr>
            <a:endParaRPr lang="en-US" altLang="en-US" sz="2133" dirty="0">
              <a:solidFill>
                <a:schemeClr val="tx2">
                  <a:lumMod val="75000"/>
                </a:schemeClr>
              </a:solidFill>
            </a:endParaRPr>
          </a:p>
          <a:p>
            <a:pPr marL="650260" indent="-650260">
              <a:buNone/>
            </a:pPr>
            <a:r>
              <a:rPr lang="en-US" altLang="en-US" sz="2133" u="sng" dirty="0">
                <a:solidFill>
                  <a:schemeClr val="tx2">
                    <a:lumMod val="75000"/>
                  </a:schemeClr>
                </a:solidFill>
                <a:latin typeface="Eras Bold ITC" pitchFamily="34" charset="0"/>
              </a:rPr>
              <a:t>Please</a:t>
            </a:r>
            <a:r>
              <a:rPr lang="en-US" altLang="en-US" sz="2133" dirty="0">
                <a:solidFill>
                  <a:schemeClr val="tx2">
                    <a:lumMod val="75000"/>
                  </a:schemeClr>
                </a:solidFill>
                <a:latin typeface="Eras Bold ITC" pitchFamily="34" charset="0"/>
              </a:rPr>
              <a:t> do not attempt to confront a coach before or after a contest or practice.  Emotions are running too high and do not promote positive results or resolutions.</a:t>
            </a:r>
          </a:p>
          <a:p>
            <a:pPr marL="650260" indent="-650260">
              <a:buNone/>
            </a:pPr>
            <a:endParaRPr lang="en-US" altLang="en-US" sz="2133" dirty="0">
              <a:solidFill>
                <a:schemeClr val="tx2">
                  <a:lumMod val="75000"/>
                </a:schemeClr>
              </a:solidFill>
              <a:latin typeface="Eras Bold ITC" pitchFamily="34" charset="0"/>
            </a:endParaRPr>
          </a:p>
          <a:p>
            <a:pPr marL="650260" indent="-650260">
              <a:buNone/>
            </a:pPr>
            <a:r>
              <a:rPr lang="en-US" altLang="en-US" sz="2133" dirty="0">
                <a:solidFill>
                  <a:schemeClr val="tx2">
                    <a:lumMod val="75000"/>
                  </a:schemeClr>
                </a:solidFill>
                <a:latin typeface="Eras Bold ITC" pitchFamily="34" charset="0"/>
              </a:rPr>
              <a:t> ***  Nothing really gets solved over Email!  </a:t>
            </a:r>
            <a:endParaRPr lang="en-US" altLang="en-US" sz="2133" dirty="0"/>
          </a:p>
        </p:txBody>
      </p:sp>
    </p:spTree>
    <p:extLst>
      <p:ext uri="{BB962C8B-B14F-4D97-AF65-F5344CB8AC3E}">
        <p14:creationId xmlns:p14="http://schemas.microsoft.com/office/powerpoint/2010/main" val="13618647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182880" y="0"/>
            <a:ext cx="8778240" cy="894080"/>
          </a:xfrm>
        </p:spPr>
        <p:txBody>
          <a:bodyPr/>
          <a:lstStyle/>
          <a:p>
            <a:r>
              <a:rPr lang="en-US" altLang="en-US" sz="5120" b="1" u="sng" dirty="0">
                <a:solidFill>
                  <a:schemeClr val="tx2">
                    <a:lumMod val="75000"/>
                  </a:schemeClr>
                </a:solidFill>
                <a:latin typeface="Eras Bold ITC" pitchFamily="34" charset="0"/>
              </a:rPr>
              <a:t>Parent Code Of Conduct:</a:t>
            </a:r>
          </a:p>
        </p:txBody>
      </p:sp>
      <p:sp>
        <p:nvSpPr>
          <p:cNvPr id="324611" name="Rectangle 3"/>
          <p:cNvSpPr>
            <a:spLocks noGrp="1" noChangeArrowheads="1"/>
          </p:cNvSpPr>
          <p:nvPr>
            <p:ph type="body" idx="1"/>
          </p:nvPr>
        </p:nvSpPr>
        <p:spPr>
          <a:xfrm>
            <a:off x="0" y="1524000"/>
            <a:ext cx="8961120" cy="5791200"/>
          </a:xfrm>
        </p:spPr>
        <p:txBody>
          <a:bodyPr/>
          <a:lstStyle/>
          <a:p>
            <a:pPr marL="650260" indent="-650260">
              <a:lnSpc>
                <a:spcPct val="80000"/>
              </a:lnSpc>
              <a:buFontTx/>
              <a:buAutoNum type="arabicPeriod"/>
            </a:pPr>
            <a:r>
              <a:rPr lang="en-US" altLang="en-US" sz="2560" dirty="0">
                <a:solidFill>
                  <a:schemeClr val="tx2">
                    <a:lumMod val="75000"/>
                  </a:schemeClr>
                </a:solidFill>
                <a:latin typeface="Eras Bold ITC" pitchFamily="34" charset="0"/>
              </a:rPr>
              <a:t>Make sure your child knows that you love him or her, win or lose</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Be realistic about your child’s athletic ability</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Emphasize improvement</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Don’t live through your kid.  Your playing days are over!</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Control your emotions.  Please </a:t>
            </a:r>
            <a:r>
              <a:rPr lang="en-US" altLang="en-US" sz="2560" b="1" u="sng" dirty="0">
                <a:solidFill>
                  <a:schemeClr val="tx2">
                    <a:lumMod val="75000"/>
                  </a:schemeClr>
                </a:solidFill>
                <a:latin typeface="Eras Bold ITC" pitchFamily="34" charset="0"/>
              </a:rPr>
              <a:t>do not</a:t>
            </a:r>
            <a:r>
              <a:rPr lang="en-US" altLang="en-US" sz="2560" dirty="0">
                <a:solidFill>
                  <a:schemeClr val="tx2">
                    <a:lumMod val="75000"/>
                  </a:schemeClr>
                </a:solidFill>
                <a:latin typeface="Eras Bold ITC" pitchFamily="34" charset="0"/>
              </a:rPr>
              <a:t> come to the fence to talk to your son on the sideline</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Be an encourager</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Respect coaches – communicate with them in a positive way and encourage </a:t>
            </a:r>
            <a:r>
              <a:rPr lang="en-US" altLang="en-US" sz="2560" b="1" u="sng" dirty="0">
                <a:solidFill>
                  <a:schemeClr val="tx2">
                    <a:lumMod val="75000"/>
                  </a:schemeClr>
                </a:solidFill>
                <a:latin typeface="Eras Bold ITC" pitchFamily="34" charset="0"/>
              </a:rPr>
              <a:t>others</a:t>
            </a:r>
            <a:r>
              <a:rPr lang="en-US" altLang="en-US" sz="2560" dirty="0">
                <a:solidFill>
                  <a:schemeClr val="tx2">
                    <a:lumMod val="75000"/>
                  </a:schemeClr>
                </a:solidFill>
                <a:latin typeface="Eras Bold ITC" pitchFamily="34" charset="0"/>
              </a:rPr>
              <a:t> to do the same</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Be a role model</a:t>
            </a:r>
          </a:p>
          <a:p>
            <a:pPr marL="650260" indent="-650260">
              <a:lnSpc>
                <a:spcPct val="80000"/>
              </a:lnSpc>
              <a:buFontTx/>
              <a:buAutoNum type="arabicPeriod"/>
            </a:pPr>
            <a:r>
              <a:rPr lang="en-US" altLang="en-US" sz="2560" dirty="0">
                <a:solidFill>
                  <a:schemeClr val="tx2">
                    <a:lumMod val="75000"/>
                  </a:schemeClr>
                </a:solidFill>
                <a:latin typeface="Eras Bold ITC" pitchFamily="34" charset="0"/>
              </a:rPr>
              <a:t>Get to know other kids on the team</a:t>
            </a:r>
          </a:p>
          <a:p>
            <a:pPr marL="650260" indent="-650260">
              <a:lnSpc>
                <a:spcPct val="80000"/>
              </a:lnSpc>
              <a:buFontTx/>
              <a:buAutoNum type="arabicPeriod"/>
            </a:pPr>
            <a:r>
              <a:rPr lang="en-US" altLang="en-US" sz="2560" u="sng" dirty="0">
                <a:solidFill>
                  <a:srgbClr val="003300"/>
                </a:solidFill>
                <a:latin typeface="Eras Bold ITC" pitchFamily="34" charset="0"/>
              </a:rPr>
              <a:t>“Support the Pride”</a:t>
            </a:r>
          </a:p>
          <a:p>
            <a:pPr marL="0" indent="0">
              <a:lnSpc>
                <a:spcPct val="80000"/>
              </a:lnSpc>
              <a:buNone/>
            </a:pPr>
            <a:endParaRPr lang="en-US" altLang="en-US" sz="2560" dirty="0">
              <a:latin typeface="Eras Bold ITC" pitchFamily="34" charset="0"/>
            </a:endParaRPr>
          </a:p>
        </p:txBody>
      </p:sp>
    </p:spTree>
    <p:extLst>
      <p:ext uri="{BB962C8B-B14F-4D97-AF65-F5344CB8AC3E}">
        <p14:creationId xmlns:p14="http://schemas.microsoft.com/office/powerpoint/2010/main" val="4211476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654FB944-01E7-46A2-ABC2-B01C1A41FEC7}"/>
              </a:ext>
            </a:extLst>
          </p:cNvPr>
          <p:cNvGraphicFramePr>
            <a:graphicFrameLocks noChangeAspect="1"/>
          </p:cNvGraphicFramePr>
          <p:nvPr>
            <p:extLst>
              <p:ext uri="{D42A27DB-BD31-4B8C-83A1-F6EECF244321}">
                <p14:modId xmlns:p14="http://schemas.microsoft.com/office/powerpoint/2010/main" val="2720113424"/>
              </p:ext>
            </p:extLst>
          </p:nvPr>
        </p:nvGraphicFramePr>
        <p:xfrm>
          <a:off x="1676400" y="57940"/>
          <a:ext cx="5562600" cy="7199320"/>
        </p:xfrm>
        <a:graphic>
          <a:graphicData uri="http://schemas.openxmlformats.org/presentationml/2006/ole">
            <mc:AlternateContent xmlns:mc="http://schemas.openxmlformats.org/markup-compatibility/2006">
              <mc:Choice xmlns:v="urn:schemas-microsoft-com:vml" Requires="v">
                <p:oleObj name="Acrobat Document" r:id="rId2" imgW="5829108" imgH="7543672" progId="Acrobat.Document.DC">
                  <p:embed/>
                </p:oleObj>
              </mc:Choice>
              <mc:Fallback>
                <p:oleObj name="Acrobat Document" r:id="rId2" imgW="5829108" imgH="7543672" progId="Acrobat.Document.DC">
                  <p:embed/>
                  <p:pic>
                    <p:nvPicPr>
                      <p:cNvPr id="0" name=""/>
                      <p:cNvPicPr/>
                      <p:nvPr/>
                    </p:nvPicPr>
                    <p:blipFill>
                      <a:blip r:embed="rId3"/>
                      <a:stretch>
                        <a:fillRect/>
                      </a:stretch>
                    </p:blipFill>
                    <p:spPr>
                      <a:xfrm>
                        <a:off x="1676400" y="57940"/>
                        <a:ext cx="5562600" cy="7199320"/>
                      </a:xfrm>
                      <a:prstGeom prst="rect">
                        <a:avLst/>
                      </a:prstGeom>
                    </p:spPr>
                  </p:pic>
                </p:oleObj>
              </mc:Fallback>
            </mc:AlternateContent>
          </a:graphicData>
        </a:graphic>
      </p:graphicFrame>
    </p:spTree>
    <p:extLst>
      <p:ext uri="{BB962C8B-B14F-4D97-AF65-F5344CB8AC3E}">
        <p14:creationId xmlns:p14="http://schemas.microsoft.com/office/powerpoint/2010/main" val="978057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15FC3D2-14FB-4732-BE03-4692BBD93423}"/>
              </a:ext>
            </a:extLst>
          </p:cNvPr>
          <p:cNvGraphicFramePr>
            <a:graphicFrameLocks noChangeAspect="1"/>
          </p:cNvGraphicFramePr>
          <p:nvPr>
            <p:extLst>
              <p:ext uri="{D42A27DB-BD31-4B8C-83A1-F6EECF244321}">
                <p14:modId xmlns:p14="http://schemas.microsoft.com/office/powerpoint/2010/main" val="1155987305"/>
              </p:ext>
            </p:extLst>
          </p:nvPr>
        </p:nvGraphicFramePr>
        <p:xfrm>
          <a:off x="1600200" y="0"/>
          <a:ext cx="5638800" cy="7297941"/>
        </p:xfrm>
        <a:graphic>
          <a:graphicData uri="http://schemas.openxmlformats.org/presentationml/2006/ole">
            <mc:AlternateContent xmlns:mc="http://schemas.openxmlformats.org/markup-compatibility/2006">
              <mc:Choice xmlns:v="urn:schemas-microsoft-com:vml" Requires="v">
                <p:oleObj name="Acrobat Document" r:id="rId2" imgW="5829108" imgH="7543672" progId="Acrobat.Document.DC">
                  <p:embed/>
                </p:oleObj>
              </mc:Choice>
              <mc:Fallback>
                <p:oleObj name="Acrobat Document" r:id="rId2" imgW="5829108" imgH="7543672" progId="Acrobat.Document.DC">
                  <p:embed/>
                  <p:pic>
                    <p:nvPicPr>
                      <p:cNvPr id="0" name=""/>
                      <p:cNvPicPr/>
                      <p:nvPr/>
                    </p:nvPicPr>
                    <p:blipFill>
                      <a:blip r:embed="rId3"/>
                      <a:stretch>
                        <a:fillRect/>
                      </a:stretch>
                    </p:blipFill>
                    <p:spPr>
                      <a:xfrm>
                        <a:off x="1600200" y="0"/>
                        <a:ext cx="5638800" cy="7297941"/>
                      </a:xfrm>
                      <a:prstGeom prst="rect">
                        <a:avLst/>
                      </a:prstGeom>
                    </p:spPr>
                  </p:pic>
                </p:oleObj>
              </mc:Fallback>
            </mc:AlternateContent>
          </a:graphicData>
        </a:graphic>
      </p:graphicFrame>
    </p:spTree>
    <p:extLst>
      <p:ext uri="{BB962C8B-B14F-4D97-AF65-F5344CB8AC3E}">
        <p14:creationId xmlns:p14="http://schemas.microsoft.com/office/powerpoint/2010/main" val="48195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39F34D5-0A1E-4724-ACF5-824983AA798E}"/>
              </a:ext>
            </a:extLst>
          </p:cNvPr>
          <p:cNvGraphicFramePr>
            <a:graphicFrameLocks noChangeAspect="1"/>
          </p:cNvGraphicFramePr>
          <p:nvPr>
            <p:extLst>
              <p:ext uri="{D42A27DB-BD31-4B8C-83A1-F6EECF244321}">
                <p14:modId xmlns:p14="http://schemas.microsoft.com/office/powerpoint/2010/main" val="1165534556"/>
              </p:ext>
            </p:extLst>
          </p:nvPr>
        </p:nvGraphicFramePr>
        <p:xfrm>
          <a:off x="1600200" y="17260"/>
          <a:ext cx="5638799" cy="7297940"/>
        </p:xfrm>
        <a:graphic>
          <a:graphicData uri="http://schemas.openxmlformats.org/presentationml/2006/ole">
            <mc:AlternateContent xmlns:mc="http://schemas.openxmlformats.org/markup-compatibility/2006">
              <mc:Choice xmlns:v="urn:schemas-microsoft-com:vml" Requires="v">
                <p:oleObj name="Acrobat Document" r:id="rId2" imgW="5829108" imgH="7543672" progId="Acrobat.Document.DC">
                  <p:embed/>
                </p:oleObj>
              </mc:Choice>
              <mc:Fallback>
                <p:oleObj name="Acrobat Document" r:id="rId2" imgW="5829108" imgH="7543672" progId="Acrobat.Document.DC">
                  <p:embed/>
                  <p:pic>
                    <p:nvPicPr>
                      <p:cNvPr id="0" name=""/>
                      <p:cNvPicPr/>
                      <p:nvPr/>
                    </p:nvPicPr>
                    <p:blipFill>
                      <a:blip r:embed="rId3"/>
                      <a:stretch>
                        <a:fillRect/>
                      </a:stretch>
                    </p:blipFill>
                    <p:spPr>
                      <a:xfrm>
                        <a:off x="1600200" y="17260"/>
                        <a:ext cx="5638799" cy="7297940"/>
                      </a:xfrm>
                      <a:prstGeom prst="rect">
                        <a:avLst/>
                      </a:prstGeom>
                    </p:spPr>
                  </p:pic>
                </p:oleObj>
              </mc:Fallback>
            </mc:AlternateContent>
          </a:graphicData>
        </a:graphic>
      </p:graphicFrame>
    </p:spTree>
    <p:extLst>
      <p:ext uri="{BB962C8B-B14F-4D97-AF65-F5344CB8AC3E}">
        <p14:creationId xmlns:p14="http://schemas.microsoft.com/office/powerpoint/2010/main" val="533226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CF13C7-EFDB-4FA1-92D2-877444690B01}"/>
              </a:ext>
            </a:extLst>
          </p:cNvPr>
          <p:cNvPicPr>
            <a:picLocks noChangeAspect="1"/>
          </p:cNvPicPr>
          <p:nvPr/>
        </p:nvPicPr>
        <p:blipFill>
          <a:blip r:embed="rId2"/>
          <a:stretch>
            <a:fillRect/>
          </a:stretch>
        </p:blipFill>
        <p:spPr>
          <a:xfrm>
            <a:off x="2046449" y="0"/>
            <a:ext cx="5051100" cy="7315200"/>
          </a:xfrm>
          <a:prstGeom prst="rect">
            <a:avLst/>
          </a:prstGeom>
        </p:spPr>
      </p:pic>
    </p:spTree>
    <p:extLst>
      <p:ext uri="{BB962C8B-B14F-4D97-AF65-F5344CB8AC3E}">
        <p14:creationId xmlns:p14="http://schemas.microsoft.com/office/powerpoint/2010/main" val="210498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 y="-81281"/>
            <a:ext cx="8290560" cy="650241"/>
          </a:xfrm>
        </p:spPr>
        <p:txBody>
          <a:bodyPr>
            <a:normAutofit fontScale="90000"/>
          </a:bodyPr>
          <a:lstStyle/>
          <a:p>
            <a:r>
              <a:rPr lang="en-US" dirty="0">
                <a:solidFill>
                  <a:schemeClr val="accent1">
                    <a:lumMod val="50000"/>
                  </a:schemeClr>
                </a:solidFill>
                <a:latin typeface="Eras Bold ITC" panose="020B0907030504020204" pitchFamily="34" charset="0"/>
              </a:rPr>
              <a:t>Athletic Training</a:t>
            </a:r>
          </a:p>
        </p:txBody>
      </p:sp>
      <p:sp>
        <p:nvSpPr>
          <p:cNvPr id="3" name="Subtitle 2"/>
          <p:cNvSpPr>
            <a:spLocks noGrp="1"/>
          </p:cNvSpPr>
          <p:nvPr>
            <p:ph type="subTitle" idx="1"/>
          </p:nvPr>
        </p:nvSpPr>
        <p:spPr>
          <a:xfrm>
            <a:off x="1069572" y="731520"/>
            <a:ext cx="6834909" cy="1056640"/>
          </a:xfrm>
        </p:spPr>
        <p:txBody>
          <a:bodyPr vert="horz" lIns="97536" tIns="48768" rIns="97536" bIns="48768" rtlCol="0" anchor="t">
            <a:normAutofit fontScale="47500" lnSpcReduction="20000"/>
          </a:bodyPr>
          <a:lstStyle/>
          <a:p>
            <a:r>
              <a:rPr lang="en-US" dirty="0" err="1">
                <a:solidFill>
                  <a:schemeClr val="accent1">
                    <a:lumMod val="50000"/>
                  </a:schemeClr>
                </a:solidFill>
                <a:latin typeface="Eras Bold ITC" panose="020B0907030504020204" pitchFamily="34" charset="0"/>
              </a:rPr>
              <a:t>CyAna</a:t>
            </a:r>
            <a:r>
              <a:rPr lang="en-US" dirty="0">
                <a:solidFill>
                  <a:schemeClr val="accent1">
                    <a:lumMod val="50000"/>
                  </a:schemeClr>
                </a:solidFill>
                <a:latin typeface="Eras Bold ITC" panose="020B0907030504020204" pitchFamily="34" charset="0"/>
              </a:rPr>
              <a:t> Roe</a:t>
            </a:r>
          </a:p>
          <a:p>
            <a:r>
              <a:rPr lang="en-US" dirty="0">
                <a:solidFill>
                  <a:schemeClr val="accent1">
                    <a:lumMod val="50000"/>
                  </a:schemeClr>
                </a:solidFill>
                <a:latin typeface="Eras Bold ITC" panose="020B0907030504020204" pitchFamily="34" charset="0"/>
                <a:hlinkClick r:id="rId3"/>
              </a:rPr>
              <a:t>Roec@FriscoISD.org</a:t>
            </a:r>
            <a:endParaRPr lang="en-US" dirty="0">
              <a:solidFill>
                <a:schemeClr val="accent1">
                  <a:lumMod val="50000"/>
                </a:schemeClr>
              </a:solidFill>
              <a:latin typeface="Eras Bold ITC" panose="020B0907030504020204" pitchFamily="34" charset="0"/>
            </a:endParaRPr>
          </a:p>
          <a:p>
            <a:r>
              <a:rPr lang="en-US" dirty="0">
                <a:solidFill>
                  <a:schemeClr val="accent1">
                    <a:lumMod val="50000"/>
                  </a:schemeClr>
                </a:solidFill>
                <a:latin typeface="Eras Bold ITC" panose="020B0907030504020204" pitchFamily="34" charset="0"/>
              </a:rPr>
              <a:t>John Hicks</a:t>
            </a:r>
          </a:p>
          <a:p>
            <a:r>
              <a:rPr lang="en-US" dirty="0">
                <a:solidFill>
                  <a:schemeClr val="accent1">
                    <a:lumMod val="50000"/>
                  </a:schemeClr>
                </a:solidFill>
                <a:latin typeface="Eras Bold ITC" panose="020B0907030504020204" pitchFamily="34" charset="0"/>
                <a:hlinkClick r:id="rId4"/>
              </a:rPr>
              <a:t>HicksJ@FriscoISD.org</a:t>
            </a:r>
            <a:endParaRPr lang="en-US" dirty="0">
              <a:solidFill>
                <a:schemeClr val="accent1">
                  <a:lumMod val="50000"/>
                </a:schemeClr>
              </a:solidFill>
              <a:latin typeface="Eras Bold ITC" panose="020B0907030504020204" pitchFamily="34" charset="0"/>
            </a:endParaRPr>
          </a:p>
          <a:p>
            <a:endParaRPr lang="en-US" dirty="0">
              <a:solidFill>
                <a:schemeClr val="accent1">
                  <a:lumMod val="50000"/>
                </a:schemeClr>
              </a:solidFill>
              <a:latin typeface="Eras Bold ITC" panose="020B0907030504020204" pitchFamily="34" charset="0"/>
            </a:endParaRPr>
          </a:p>
        </p:txBody>
      </p:sp>
      <p:sp>
        <p:nvSpPr>
          <p:cNvPr id="4" name="TextBox 3"/>
          <p:cNvSpPr txBox="1"/>
          <p:nvPr/>
        </p:nvSpPr>
        <p:spPr>
          <a:xfrm>
            <a:off x="152400" y="1788161"/>
            <a:ext cx="8839200" cy="5115246"/>
          </a:xfrm>
          <a:prstGeom prst="rect">
            <a:avLst/>
          </a:prstGeom>
          <a:noFill/>
        </p:spPr>
        <p:txBody>
          <a:bodyPr wrap="square" rtlCol="0" anchor="t">
            <a:spAutoFit/>
          </a:bodyPr>
          <a:lstStyle/>
          <a:p>
            <a:pPr marL="304810" indent="-304810">
              <a:buFont typeface="Arial"/>
              <a:buChar char="•"/>
            </a:pPr>
            <a:r>
              <a:rPr lang="en-US" sz="1920" dirty="0">
                <a:solidFill>
                  <a:schemeClr val="accent1">
                    <a:lumMod val="50000"/>
                  </a:schemeClr>
                </a:solidFill>
                <a:latin typeface="Eras Bold ITC" panose="020B0907030504020204" pitchFamily="34" charset="0"/>
              </a:rPr>
              <a:t>If ever any question concerning paperwork and/or injury please contact us</a:t>
            </a:r>
          </a:p>
          <a:p>
            <a:pPr marL="304810" indent="-304810">
              <a:buFont typeface="Arial" panose="020B0604020202020204" pitchFamily="34" charset="0"/>
              <a:buChar char="•"/>
            </a:pPr>
            <a:r>
              <a:rPr lang="en-US" sz="1920" dirty="0">
                <a:solidFill>
                  <a:schemeClr val="accent1">
                    <a:lumMod val="50000"/>
                  </a:schemeClr>
                </a:solidFill>
                <a:latin typeface="Eras Bold ITC" panose="020B0907030504020204" pitchFamily="34" charset="0"/>
              </a:rPr>
              <a:t>Encourage your child to communicate if they are hurt. </a:t>
            </a:r>
          </a:p>
          <a:p>
            <a:pPr marL="304810" indent="-304810">
              <a:buFont typeface="Arial" panose="020B0604020202020204" pitchFamily="34" charset="0"/>
              <a:buChar char="•"/>
            </a:pPr>
            <a:r>
              <a:rPr lang="en-US" sz="1920" dirty="0">
                <a:solidFill>
                  <a:schemeClr val="accent1">
                    <a:lumMod val="50000"/>
                  </a:schemeClr>
                </a:solidFill>
                <a:latin typeface="Eras Bold ITC" panose="020B0907030504020204" pitchFamily="34" charset="0"/>
              </a:rPr>
              <a:t>Treatments will be every morning in the Gym Athletic Training room.  </a:t>
            </a:r>
          </a:p>
          <a:p>
            <a:pPr marL="792505" lvl="1" indent="-304810">
              <a:buFont typeface="Arial" panose="020B0604020202020204" pitchFamily="34" charset="0"/>
              <a:buChar char="•"/>
            </a:pPr>
            <a:r>
              <a:rPr lang="en-US" sz="1920" dirty="0">
                <a:solidFill>
                  <a:schemeClr val="accent1">
                    <a:lumMod val="50000"/>
                  </a:schemeClr>
                </a:solidFill>
                <a:latin typeface="Eras Bold ITC" panose="020B0907030504020204" pitchFamily="34" charset="0"/>
              </a:rPr>
              <a:t>If injured – come in for treatment.  If not coming in, expected to participate.</a:t>
            </a:r>
          </a:p>
          <a:p>
            <a:pPr marL="304810" indent="-304810">
              <a:buFont typeface="Arial" panose="020B0604020202020204" pitchFamily="34" charset="0"/>
              <a:buChar char="•"/>
            </a:pPr>
            <a:r>
              <a:rPr lang="en-US" sz="1920" dirty="0">
                <a:solidFill>
                  <a:schemeClr val="accent1">
                    <a:lumMod val="50000"/>
                  </a:schemeClr>
                </a:solidFill>
                <a:latin typeface="Eras Bold ITC" panose="020B0907030504020204" pitchFamily="34" charset="0"/>
              </a:rPr>
              <a:t>Concussions:</a:t>
            </a:r>
          </a:p>
          <a:p>
            <a:pPr marL="792505" lvl="1" indent="-304810">
              <a:buFont typeface="Arial"/>
              <a:buChar char="•"/>
            </a:pPr>
            <a:r>
              <a:rPr lang="en-US" sz="1920" dirty="0">
                <a:solidFill>
                  <a:schemeClr val="accent1">
                    <a:lumMod val="50000"/>
                  </a:schemeClr>
                </a:solidFill>
                <a:latin typeface="Eras Bold ITC" panose="020B0907030504020204" pitchFamily="34" charset="0"/>
              </a:rPr>
              <a:t>Complete your Impact Concussion test</a:t>
            </a:r>
          </a:p>
          <a:p>
            <a:pPr marL="792505" lvl="1" indent="-304810">
              <a:buFont typeface="Arial"/>
              <a:buChar char="•"/>
            </a:pPr>
            <a:r>
              <a:rPr lang="en-US" sz="1920" dirty="0">
                <a:solidFill>
                  <a:schemeClr val="accent1">
                    <a:lumMod val="50000"/>
                  </a:schemeClr>
                </a:solidFill>
                <a:latin typeface="Eras Bold ITC" panose="020B0907030504020204" pitchFamily="34" charset="0"/>
              </a:rPr>
              <a:t>UIL/FISD concussion treatment and protocol is very specific -part of the process is having the Impact test completed before participating in the contact sport.</a:t>
            </a:r>
          </a:p>
          <a:p>
            <a:pPr marL="304810" indent="-304810">
              <a:buFont typeface="Arial"/>
              <a:buChar char="•"/>
            </a:pPr>
            <a:r>
              <a:rPr lang="en-US" sz="1920" dirty="0" err="1">
                <a:solidFill>
                  <a:schemeClr val="accent1">
                    <a:lumMod val="50000"/>
                  </a:schemeClr>
                </a:solidFill>
                <a:latin typeface="Eras Bold ITC" panose="020B0907030504020204" pitchFamily="34" charset="0"/>
              </a:rPr>
              <a:t>RankOne</a:t>
            </a:r>
            <a:r>
              <a:rPr lang="en-US" sz="1920" dirty="0">
                <a:solidFill>
                  <a:schemeClr val="accent1">
                    <a:lumMod val="50000"/>
                  </a:schemeClr>
                </a:solidFill>
                <a:latin typeface="Eras Bold ITC" panose="020B0907030504020204" pitchFamily="34" charset="0"/>
              </a:rPr>
              <a:t> paper work</a:t>
            </a:r>
          </a:p>
          <a:p>
            <a:pPr marL="304810" indent="-304810">
              <a:buFont typeface="Arial"/>
              <a:buChar char="•"/>
            </a:pPr>
            <a:r>
              <a:rPr lang="en-US" sz="1920" dirty="0">
                <a:solidFill>
                  <a:schemeClr val="accent1">
                    <a:lumMod val="50000"/>
                  </a:schemeClr>
                </a:solidFill>
                <a:latin typeface="Eras Bold ITC" panose="020B0907030504020204" pitchFamily="34" charset="0"/>
              </a:rPr>
              <a:t>FISD carries a secondary insurance policy for injuries that take place at school.  Extra coverage is available for 24/7 accident coverage.  If interested please contact us.</a:t>
            </a:r>
          </a:p>
          <a:p>
            <a:pPr marL="304810" indent="-304810">
              <a:buFont typeface="Arial"/>
              <a:buChar char="•"/>
            </a:pPr>
            <a:endParaRPr lang="en-US" sz="1920" dirty="0"/>
          </a:p>
        </p:txBody>
      </p:sp>
    </p:spTree>
    <p:extLst>
      <p:ext uri="{BB962C8B-B14F-4D97-AF65-F5344CB8AC3E}">
        <p14:creationId xmlns:p14="http://schemas.microsoft.com/office/powerpoint/2010/main" val="539944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2">
                    <a:lumMod val="50000"/>
                  </a:schemeClr>
                </a:solidFill>
                <a:latin typeface="Eras Bold ITC" panose="020B0907030504020204" pitchFamily="34" charset="0"/>
              </a:rPr>
              <a:t>Team Physician</a:t>
            </a:r>
          </a:p>
        </p:txBody>
      </p:sp>
      <p:sp>
        <p:nvSpPr>
          <p:cNvPr id="3" name="Content Placeholder 2"/>
          <p:cNvSpPr>
            <a:spLocks noGrp="1"/>
          </p:cNvSpPr>
          <p:nvPr>
            <p:ph idx="1"/>
          </p:nvPr>
        </p:nvSpPr>
        <p:spPr/>
        <p:txBody>
          <a:bodyPr>
            <a:normAutofit fontScale="85000" lnSpcReduction="10000"/>
          </a:bodyPr>
          <a:lstStyle/>
          <a:p>
            <a:r>
              <a:rPr lang="en-US" b="1" dirty="0">
                <a:solidFill>
                  <a:srgbClr val="002060"/>
                </a:solidFill>
                <a:latin typeface="Acknowledgement" pitchFamily="50" charset="0"/>
              </a:rPr>
              <a:t>Christopher Redman, M.D.</a:t>
            </a:r>
            <a:br>
              <a:rPr lang="en-US" b="1" dirty="0">
                <a:solidFill>
                  <a:srgbClr val="002060"/>
                </a:solidFill>
                <a:latin typeface="Acknowledgement" pitchFamily="50" charset="0"/>
              </a:rPr>
            </a:br>
            <a:r>
              <a:rPr lang="en-US" b="1" i="1" dirty="0">
                <a:solidFill>
                  <a:srgbClr val="002060"/>
                </a:solidFill>
                <a:latin typeface="Acknowledgement" pitchFamily="50" charset="0"/>
              </a:rPr>
              <a:t>Board Certified </a:t>
            </a:r>
            <a:r>
              <a:rPr lang="en-US" b="1" i="1" dirty="0" err="1">
                <a:solidFill>
                  <a:srgbClr val="002060"/>
                </a:solidFill>
                <a:latin typeface="Acknowledgement" pitchFamily="50" charset="0"/>
              </a:rPr>
              <a:t>Orthopaedic</a:t>
            </a:r>
            <a:r>
              <a:rPr lang="en-US" b="1" i="1" dirty="0">
                <a:solidFill>
                  <a:srgbClr val="002060"/>
                </a:solidFill>
                <a:latin typeface="Acknowledgement" pitchFamily="50" charset="0"/>
              </a:rPr>
              <a:t> Surgeon</a:t>
            </a:r>
            <a:br>
              <a:rPr lang="en-US" b="1" dirty="0">
                <a:solidFill>
                  <a:srgbClr val="002060"/>
                </a:solidFill>
                <a:latin typeface="Acknowledgement" pitchFamily="50" charset="0"/>
              </a:rPr>
            </a:br>
            <a:r>
              <a:rPr lang="en-US" b="1" i="1" dirty="0">
                <a:solidFill>
                  <a:srgbClr val="002060"/>
                </a:solidFill>
                <a:latin typeface="Acknowledgement" pitchFamily="50" charset="0"/>
              </a:rPr>
              <a:t>Pediatric Sports Medicine and Spinal Deformity	</a:t>
            </a:r>
            <a:br>
              <a:rPr lang="en-US" b="1" dirty="0">
                <a:solidFill>
                  <a:srgbClr val="002060"/>
                </a:solidFill>
                <a:latin typeface="Acknowledgement" pitchFamily="50" charset="0"/>
              </a:rPr>
            </a:br>
            <a:r>
              <a:rPr lang="en-US" b="1" dirty="0">
                <a:solidFill>
                  <a:srgbClr val="002060"/>
                </a:solidFill>
                <a:latin typeface="Acknowledgement" pitchFamily="50" charset="0"/>
                <a:hlinkClick r:id="rId2"/>
              </a:rPr>
              <a:t>andrewsinstitute@childrens.com</a:t>
            </a:r>
            <a:br>
              <a:rPr lang="en-US" b="1" dirty="0">
                <a:solidFill>
                  <a:srgbClr val="002060"/>
                </a:solidFill>
                <a:latin typeface="Acknowledgement" pitchFamily="50" charset="0"/>
              </a:rPr>
            </a:br>
            <a:r>
              <a:rPr lang="en-US" b="1" dirty="0">
                <a:solidFill>
                  <a:srgbClr val="002060"/>
                </a:solidFill>
                <a:latin typeface="Acknowledgement" pitchFamily="50" charset="0"/>
                <a:hlinkClick r:id="rId3"/>
              </a:rPr>
              <a:t>www.childrens.com/andrews</a:t>
            </a:r>
            <a:endParaRPr lang="en-US" b="1" dirty="0">
              <a:solidFill>
                <a:srgbClr val="002060"/>
              </a:solidFill>
              <a:latin typeface="Acknowledgement" pitchFamily="50" charset="0"/>
            </a:endParaRPr>
          </a:p>
          <a:p>
            <a:br>
              <a:rPr lang="en-US" b="1" dirty="0">
                <a:solidFill>
                  <a:srgbClr val="002060"/>
                </a:solidFill>
                <a:latin typeface="Acknowledgement" pitchFamily="50" charset="0"/>
              </a:rPr>
            </a:br>
            <a:r>
              <a:rPr lang="en-US" b="1" dirty="0">
                <a:solidFill>
                  <a:srgbClr val="002060"/>
                </a:solidFill>
                <a:latin typeface="Acknowledgement" pitchFamily="50" charset="0"/>
              </a:rPr>
              <a:t>7211 Preston Road</a:t>
            </a:r>
            <a:br>
              <a:rPr lang="en-US" b="1" dirty="0">
                <a:solidFill>
                  <a:srgbClr val="002060"/>
                </a:solidFill>
                <a:latin typeface="Acknowledgement" pitchFamily="50" charset="0"/>
              </a:rPr>
            </a:br>
            <a:r>
              <a:rPr lang="en-US" b="1" dirty="0">
                <a:solidFill>
                  <a:srgbClr val="002060"/>
                </a:solidFill>
                <a:latin typeface="Acknowledgement" pitchFamily="50" charset="0"/>
              </a:rPr>
              <a:t>Plano - Texas - 75024</a:t>
            </a:r>
            <a:br>
              <a:rPr lang="en-US" b="1" dirty="0">
                <a:solidFill>
                  <a:srgbClr val="002060"/>
                </a:solidFill>
                <a:latin typeface="Acknowledgement" pitchFamily="50" charset="0"/>
              </a:rPr>
            </a:br>
            <a:r>
              <a:rPr lang="en-US" b="1" dirty="0">
                <a:solidFill>
                  <a:srgbClr val="002060"/>
                </a:solidFill>
                <a:latin typeface="Acknowledgement" pitchFamily="50" charset="0"/>
              </a:rPr>
              <a:t>(P) 469.303.3000</a:t>
            </a:r>
            <a:br>
              <a:rPr lang="en-US" b="1" dirty="0">
                <a:solidFill>
                  <a:srgbClr val="002060"/>
                </a:solidFill>
                <a:latin typeface="Acknowledgement" pitchFamily="50" charset="0"/>
              </a:rPr>
            </a:br>
            <a:r>
              <a:rPr lang="en-US" b="1" dirty="0">
                <a:solidFill>
                  <a:srgbClr val="002060"/>
                </a:solidFill>
                <a:latin typeface="Acknowledgement" pitchFamily="50" charset="0"/>
              </a:rPr>
              <a:t>(F) 469.303.4510</a:t>
            </a:r>
            <a:br>
              <a:rPr lang="en-US" b="1" dirty="0">
                <a:latin typeface="Acknowledgement" pitchFamily="50" charset="0"/>
              </a:rPr>
            </a:br>
            <a:endParaRPr lang="en-US" b="1" dirty="0">
              <a:latin typeface="Acknowledgement" pitchFamily="50" charset="0"/>
            </a:endParaRPr>
          </a:p>
          <a:p>
            <a:endParaRPr lang="en-US" dirty="0">
              <a:solidFill>
                <a:schemeClr val="tx2">
                  <a:lumMod val="50000"/>
                </a:schemeClr>
              </a:solidFill>
              <a:latin typeface="Eras Bold ITC" panose="020B0907030504020204" pitchFamily="34" charset="0"/>
            </a:endParaRPr>
          </a:p>
        </p:txBody>
      </p:sp>
    </p:spTree>
    <p:extLst>
      <p:ext uri="{BB962C8B-B14F-4D97-AF65-F5344CB8AC3E}">
        <p14:creationId xmlns:p14="http://schemas.microsoft.com/office/powerpoint/2010/main" val="145107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30224</TotalTime>
  <Words>1571</Words>
  <Application>Microsoft Office PowerPoint</Application>
  <PresentationFormat>Custom</PresentationFormat>
  <Paragraphs>188</Paragraphs>
  <Slides>31</Slides>
  <Notes>16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1" baseType="lpstr">
      <vt:lpstr>Acknowledgement</vt:lpstr>
      <vt:lpstr>Adobe Garamond Pro Bold</vt:lpstr>
      <vt:lpstr>Agency FB</vt:lpstr>
      <vt:lpstr>Arial</vt:lpstr>
      <vt:lpstr>Calibri</vt:lpstr>
      <vt:lpstr>Eras Bold ITC</vt:lpstr>
      <vt:lpstr>Rockwell</vt:lpstr>
      <vt:lpstr>Wingdings</vt:lpstr>
      <vt:lpstr>Office Theme</vt:lpstr>
      <vt:lpstr>Acrobat Document</vt:lpstr>
      <vt:lpstr>PowerPoint Presentation</vt:lpstr>
      <vt:lpstr>PowerPoint Presentation</vt:lpstr>
      <vt:lpstr>SPORTSYOU</vt:lpstr>
      <vt:lpstr>PowerPoint Presentation</vt:lpstr>
      <vt:lpstr>PowerPoint Presentation</vt:lpstr>
      <vt:lpstr>PowerPoint Presentation</vt:lpstr>
      <vt:lpstr>PowerPoint Presentation</vt:lpstr>
      <vt:lpstr>Athletic Training</vt:lpstr>
      <vt:lpstr>Team Physician</vt:lpstr>
      <vt:lpstr>Football &amp; Injuries</vt:lpstr>
      <vt:lpstr>PowerPoint Presentation</vt:lpstr>
      <vt:lpstr>Practice Plan In-Season</vt:lpstr>
      <vt:lpstr>Accountability</vt:lpstr>
      <vt:lpstr>No male or female athlete may quit a sport (in season) and join another sport (off season) until the current sport that he or she left has concluded. </vt:lpstr>
      <vt:lpstr>FISD Lettering Policy</vt:lpstr>
      <vt:lpstr>PowerPoint Presentation</vt:lpstr>
      <vt:lpstr>What we provide</vt:lpstr>
      <vt:lpstr>Colors/Laundry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RBC SLIDES</vt:lpstr>
      <vt:lpstr>PowerPoint Presentation</vt:lpstr>
      <vt:lpstr>Playing Time…</vt:lpstr>
      <vt:lpstr>Do your Job! </vt:lpstr>
      <vt:lpstr>If you feel that a conference is necessary, please use the following procedure:</vt:lpstr>
      <vt:lpstr>Parent Code Of Conduct:</vt:lpstr>
    </vt:vector>
  </TitlesOfParts>
  <Company>Frisco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 Chad</dc:creator>
  <cp:lastModifiedBy>Cole, Chad</cp:lastModifiedBy>
  <cp:revision>178</cp:revision>
  <cp:lastPrinted>2018-08-07T03:03:17Z</cp:lastPrinted>
  <dcterms:created xsi:type="dcterms:W3CDTF">2015-03-02T16:19:29Z</dcterms:created>
  <dcterms:modified xsi:type="dcterms:W3CDTF">2023-07-29T12:27:52Z</dcterms:modified>
</cp:coreProperties>
</file>